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87" r:id="rId1"/>
  </p:sldMasterIdLst>
  <p:notesMasterIdLst>
    <p:notesMasterId r:id="rId21"/>
  </p:notesMasterIdLst>
  <p:sldIdLst>
    <p:sldId id="273" r:id="rId2"/>
    <p:sldId id="275" r:id="rId3"/>
    <p:sldId id="276" r:id="rId4"/>
    <p:sldId id="259" r:id="rId5"/>
    <p:sldId id="277" r:id="rId6"/>
    <p:sldId id="278" r:id="rId7"/>
    <p:sldId id="279" r:id="rId8"/>
    <p:sldId id="280" r:id="rId9"/>
    <p:sldId id="281" r:id="rId10"/>
    <p:sldId id="282" r:id="rId11"/>
    <p:sldId id="283" r:id="rId12"/>
    <p:sldId id="287" r:id="rId13"/>
    <p:sldId id="286" r:id="rId14"/>
    <p:sldId id="284" r:id="rId15"/>
    <p:sldId id="285" r:id="rId16"/>
    <p:sldId id="288" r:id="rId17"/>
    <p:sldId id="289" r:id="rId18"/>
    <p:sldId id="290" r:id="rId19"/>
    <p:sldId id="262" r:id="rId20"/>
  </p:sldIdLst>
  <p:sldSz cx="10693400" cy="7561263"/>
  <p:notesSz cx="6858000" cy="9144000"/>
  <p:embeddedFontLst>
    <p:embeddedFont>
      <p:font typeface="Calibri" panose="020F0502020204030204" pitchFamily="34" charset="0"/>
      <p:regular r:id="rId22"/>
      <p:bold r:id="rId23"/>
      <p:italic r:id="rId24"/>
      <p:boldItalic r:id="rId25"/>
    </p:embeddedFont>
    <p:embeddedFont>
      <p:font typeface="Trebuchet MS" panose="020B0603020202020204" pitchFamily="34" charset="0"/>
      <p:regular r:id="rId26"/>
      <p:bold r:id="rId27"/>
      <p:italic r:id="rId28"/>
      <p:boldItalic r:id="rId29"/>
    </p:embeddedFont>
    <p:embeddedFont>
      <p:font typeface="Wingdings 3" panose="05040102010807070707" pitchFamily="18" charset="2"/>
      <p:regular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3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1392" y="90"/>
      </p:cViewPr>
      <p:guideLst>
        <p:guide orient="horz" pos="2381"/>
        <p:guide pos="33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pa Abdou Dia" userId="S::pdia@utbm.fr::eff1f168-8951-4d1d-a452-1f895c047ee1" providerId="AD" clId="Web-{3BBE76DA-CFF5-449D-90CD-11BF54FB0DCC}"/>
    <pc:docChg chg="modSld">
      <pc:chgData name="Papa Abdou Dia" userId="S::pdia@utbm.fr::eff1f168-8951-4d1d-a452-1f895c047ee1" providerId="AD" clId="Web-{3BBE76DA-CFF5-449D-90CD-11BF54FB0DCC}" dt="2019-01-18T11:29:11.241" v="470" actId="1076"/>
      <pc:docMkLst>
        <pc:docMk/>
      </pc:docMkLst>
      <pc:sldChg chg="modSp">
        <pc:chgData name="Papa Abdou Dia" userId="S::pdia@utbm.fr::eff1f168-8951-4d1d-a452-1f895c047ee1" providerId="AD" clId="Web-{3BBE76DA-CFF5-449D-90CD-11BF54FB0DCC}" dt="2019-01-18T10:45:08.020" v="2" actId="20577"/>
        <pc:sldMkLst>
          <pc:docMk/>
          <pc:sldMk cId="873855800" sldId="273"/>
        </pc:sldMkLst>
        <pc:spChg chg="mod">
          <ac:chgData name="Papa Abdou Dia" userId="S::pdia@utbm.fr::eff1f168-8951-4d1d-a452-1f895c047ee1" providerId="AD" clId="Web-{3BBE76DA-CFF5-449D-90CD-11BF54FB0DCC}" dt="2019-01-18T10:45:08.020" v="2" actId="20577"/>
          <ac:spMkLst>
            <pc:docMk/>
            <pc:sldMk cId="873855800" sldId="273"/>
            <ac:spMk id="4" creationId="{E7DA1B30-8BD1-4490-A733-14BA8A7FA1AD}"/>
          </ac:spMkLst>
        </pc:spChg>
      </pc:sldChg>
      <pc:sldChg chg="modSp">
        <pc:chgData name="Papa Abdou Dia" userId="S::pdia@utbm.fr::eff1f168-8951-4d1d-a452-1f895c047ee1" providerId="AD" clId="Web-{3BBE76DA-CFF5-449D-90CD-11BF54FB0DCC}" dt="2019-01-18T11:29:11.241" v="470" actId="1076"/>
        <pc:sldMkLst>
          <pc:docMk/>
          <pc:sldMk cId="2525395829" sldId="290"/>
        </pc:sldMkLst>
        <pc:spChg chg="mod">
          <ac:chgData name="Papa Abdou Dia" userId="S::pdia@utbm.fr::eff1f168-8951-4d1d-a452-1f895c047ee1" providerId="AD" clId="Web-{3BBE76DA-CFF5-449D-90CD-11BF54FB0DCC}" dt="2019-01-18T11:29:11.241" v="470" actId="1076"/>
          <ac:spMkLst>
            <pc:docMk/>
            <pc:sldMk cId="2525395829" sldId="290"/>
            <ac:spMk id="6" creationId="{CF278D0C-4656-4367-9133-43CA5C899127}"/>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89387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7899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18</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5298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398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9627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56952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2205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10</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40883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5154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85089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29096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9901" y="-9336"/>
            <a:ext cx="10725345" cy="7579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322169" y="2651110"/>
            <a:ext cx="6814024" cy="1815124"/>
          </a:xfrm>
        </p:spPr>
        <p:txBody>
          <a:bodyPr anchor="b">
            <a:noAutofit/>
          </a:bodyPr>
          <a:lstStyle>
            <a:lvl1pPr algn="r">
              <a:defRPr sz="5954">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322169" y="4466233"/>
            <a:ext cx="6814024" cy="1209382"/>
          </a:xfrm>
        </p:spPr>
        <p:txBody>
          <a:bodyPr anchor="t"/>
          <a:lstStyle>
            <a:lvl1pPr marL="0" indent="0" algn="r">
              <a:buNone/>
              <a:defRPr>
                <a:solidFill>
                  <a:schemeClr val="tx1">
                    <a:lumMod val="50000"/>
                    <a:lumOff val="50000"/>
                  </a:schemeClr>
                </a:solidFill>
              </a:defRPr>
            </a:lvl1pPr>
            <a:lvl2pPr marL="504063" indent="0" algn="ctr">
              <a:buNone/>
              <a:defRPr>
                <a:solidFill>
                  <a:schemeClr val="tx1">
                    <a:tint val="75000"/>
                  </a:schemeClr>
                </a:solidFill>
              </a:defRPr>
            </a:lvl2pPr>
            <a:lvl3pPr marL="1008126" indent="0" algn="ctr">
              <a:buNone/>
              <a:defRPr>
                <a:solidFill>
                  <a:schemeClr val="tx1">
                    <a:tint val="75000"/>
                  </a:schemeClr>
                </a:solidFill>
              </a:defRPr>
            </a:lvl3pPr>
            <a:lvl4pPr marL="1512189" indent="0" algn="ctr">
              <a:buNone/>
              <a:defRPr>
                <a:solidFill>
                  <a:schemeClr val="tx1">
                    <a:tint val="75000"/>
                  </a:schemeClr>
                </a:solidFill>
              </a:defRPr>
            </a:lvl4pPr>
            <a:lvl5pPr marL="2016252" indent="0" algn="ctr">
              <a:buNone/>
              <a:defRPr>
                <a:solidFill>
                  <a:schemeClr val="tx1">
                    <a:tint val="75000"/>
                  </a:schemeClr>
                </a:solidFill>
              </a:defRPr>
            </a:lvl5pPr>
            <a:lvl6pPr marL="2520315" indent="0" algn="ctr">
              <a:buNone/>
              <a:defRPr>
                <a:solidFill>
                  <a:schemeClr val="tx1">
                    <a:tint val="75000"/>
                  </a:schemeClr>
                </a:solidFill>
              </a:defRPr>
            </a:lvl6pPr>
            <a:lvl7pPr marL="3024378" indent="0" algn="ctr">
              <a:buNone/>
              <a:defRPr>
                <a:solidFill>
                  <a:schemeClr val="tx1">
                    <a:tint val="75000"/>
                  </a:schemeClr>
                </a:solidFill>
              </a:defRPr>
            </a:lvl7pPr>
            <a:lvl8pPr marL="3528441" indent="0" algn="ctr">
              <a:buNone/>
              <a:defRPr>
                <a:solidFill>
                  <a:schemeClr val="tx1">
                    <a:tint val="75000"/>
                  </a:schemeClr>
                </a:solidFill>
              </a:defRPr>
            </a:lvl8pPr>
            <a:lvl9pPr marL="4032504"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59250924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9" cy="3752627"/>
          </a:xfrm>
        </p:spPr>
        <p:txBody>
          <a:bodyPr anchor="ctr">
            <a:normAutofit/>
          </a:bodyPr>
          <a:lstStyle>
            <a:lvl1pPr algn="l">
              <a:defRPr sz="4851" b="0" cap="none"/>
            </a:lvl1pPr>
          </a:lstStyle>
          <a:p>
            <a:r>
              <a:rPr lang="en-US"/>
              <a:t>Click to edit Master title style</a:t>
            </a:r>
            <a:endParaRPr lang="en-US" dirty="0"/>
          </a:p>
        </p:txBody>
      </p:sp>
      <p:sp>
        <p:nvSpPr>
          <p:cNvPr id="3" name="Text Placeholder 2"/>
          <p:cNvSpPr>
            <a:spLocks noGrp="1"/>
          </p:cNvSpPr>
          <p:nvPr>
            <p:ph type="body" idx="1"/>
          </p:nvPr>
        </p:nvSpPr>
        <p:spPr>
          <a:xfrm>
            <a:off x="712893" y="4928824"/>
            <a:ext cx="7423299" cy="1732058"/>
          </a:xfrm>
        </p:spPr>
        <p:txBody>
          <a:bodyPr anchor="ctr">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38488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06185" y="672112"/>
            <a:ext cx="7101080"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287645" y="4004669"/>
            <a:ext cx="6338160" cy="420070"/>
          </a:xfrm>
        </p:spPr>
        <p:txBody>
          <a:bodyPr anchor="ctr">
            <a:noAutofit/>
          </a:bodyPr>
          <a:lstStyle>
            <a:lvl1pPr marL="0" indent="0">
              <a:buFontTx/>
              <a:buNone/>
              <a:defRPr sz="1764">
                <a:solidFill>
                  <a:schemeClr val="tx1">
                    <a:lumMod val="50000"/>
                    <a:lumOff val="50000"/>
                  </a:schemeClr>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28824"/>
            <a:ext cx="7423300" cy="1732058"/>
          </a:xfrm>
        </p:spPr>
        <p:txBody>
          <a:bodyPr anchor="ctr">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
        <p:nvSpPr>
          <p:cNvPr id="24" name="TextBox 23"/>
          <p:cNvSpPr txBox="1"/>
          <p:nvPr/>
        </p:nvSpPr>
        <p:spPr>
          <a:xfrm>
            <a:off x="564504" y="871428"/>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891060" y="3182562"/>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72039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712892" y="2130106"/>
            <a:ext cx="7423300" cy="2861615"/>
          </a:xfrm>
        </p:spPr>
        <p:txBody>
          <a:bodyPr anchor="b">
            <a:normAutofit/>
          </a:bodyPr>
          <a:lstStyle>
            <a:lvl1pPr algn="l">
              <a:defRPr sz="4851" b="0" cap="none"/>
            </a:lvl1pPr>
          </a:lstStyle>
          <a:p>
            <a:r>
              <a:rPr lang="en-US"/>
              <a:t>Click to edit Master title style</a:t>
            </a:r>
            <a:endParaRPr lang="en-US" dirty="0"/>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5211475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06185" y="672112"/>
            <a:ext cx="7101080"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712890" y="4424739"/>
            <a:ext cx="7423301" cy="566982"/>
          </a:xfrm>
        </p:spPr>
        <p:txBody>
          <a:bodyPr anchor="b">
            <a:noAutofit/>
          </a:bodyPr>
          <a:lstStyle>
            <a:lvl1pPr marL="0" indent="0">
              <a:buFontTx/>
              <a:buNone/>
              <a:defRPr sz="2646">
                <a:solidFill>
                  <a:schemeClr val="tx1">
                    <a:lumMod val="75000"/>
                    <a:lumOff val="25000"/>
                  </a:schemeClr>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
        <p:nvSpPr>
          <p:cNvPr id="24" name="TextBox 23"/>
          <p:cNvSpPr txBox="1"/>
          <p:nvPr/>
        </p:nvSpPr>
        <p:spPr>
          <a:xfrm>
            <a:off x="564504" y="871428"/>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891060" y="3182562"/>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02732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720201" y="672112"/>
            <a:ext cx="7415991"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712890" y="4424739"/>
            <a:ext cx="7423301" cy="566982"/>
          </a:xfrm>
        </p:spPr>
        <p:txBody>
          <a:bodyPr anchor="b">
            <a:noAutofit/>
          </a:bodyPr>
          <a:lstStyle>
            <a:lvl1pPr marL="0" indent="0">
              <a:buFontTx/>
              <a:buNone/>
              <a:defRPr sz="2646">
                <a:solidFill>
                  <a:schemeClr val="accent1"/>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3912427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156724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90134" y="672113"/>
            <a:ext cx="1144666" cy="578996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712892" y="672113"/>
            <a:ext cx="6075294" cy="578996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8649099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re et texte sur contenu" type="txOverObj">
  <p:cSld name="Titre et texte sur contenu">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445558" y="252042"/>
            <a:ext cx="9891300" cy="1680300"/>
          </a:xfrm>
          <a:prstGeom prst="rect">
            <a:avLst/>
          </a:prstGeom>
          <a:noFill/>
          <a:ln>
            <a:noFill/>
          </a:ln>
        </p:spPr>
        <p:txBody>
          <a:bodyPr spcFirstLastPara="1" wrap="square" lIns="104875" tIns="104875" rIns="104875" bIns="104875" anchor="ctr" anchorCtr="0"/>
          <a:lstStyle>
            <a:lvl1pPr marL="0" marR="0" lvl="0" indent="0" algn="ctr" rtl="0">
              <a:spcBef>
                <a:spcPts val="0"/>
              </a:spcBef>
              <a:spcAft>
                <a:spcPts val="0"/>
              </a:spcAft>
              <a:buClr>
                <a:schemeClr val="dk1"/>
              </a:buClr>
              <a:buSzPts val="1600"/>
              <a:buFont typeface="Calibri"/>
              <a:buNone/>
              <a:defRPr sz="5000" b="0" i="0" u="none" strike="noStrike" cap="none">
                <a:solidFill>
                  <a:schemeClr val="dk1"/>
                </a:solidFill>
                <a:latin typeface="Calibri"/>
                <a:ea typeface="Calibri"/>
                <a:cs typeface="Calibri"/>
                <a:sym typeface="Calibri"/>
              </a:defRPr>
            </a:lvl1pPr>
            <a:lvl2pPr lvl="1" indent="0" rtl="0">
              <a:spcBef>
                <a:spcPts val="0"/>
              </a:spcBef>
              <a:spcAft>
                <a:spcPts val="0"/>
              </a:spcAft>
              <a:buSzPts val="1600"/>
              <a:buNone/>
              <a:defRPr sz="2100"/>
            </a:lvl2pPr>
            <a:lvl3pPr lvl="2" indent="0" rtl="0">
              <a:spcBef>
                <a:spcPts val="0"/>
              </a:spcBef>
              <a:spcAft>
                <a:spcPts val="0"/>
              </a:spcAft>
              <a:buSzPts val="1600"/>
              <a:buNone/>
              <a:defRPr sz="2100"/>
            </a:lvl3pPr>
            <a:lvl4pPr lvl="3" indent="0" rtl="0">
              <a:spcBef>
                <a:spcPts val="0"/>
              </a:spcBef>
              <a:spcAft>
                <a:spcPts val="0"/>
              </a:spcAft>
              <a:buSzPts val="1600"/>
              <a:buNone/>
              <a:defRPr sz="2100"/>
            </a:lvl4pPr>
            <a:lvl5pPr lvl="4" indent="0" rtl="0">
              <a:spcBef>
                <a:spcPts val="0"/>
              </a:spcBef>
              <a:spcAft>
                <a:spcPts val="0"/>
              </a:spcAft>
              <a:buSzPts val="1600"/>
              <a:buNone/>
              <a:defRPr sz="2100"/>
            </a:lvl5pPr>
            <a:lvl6pPr lvl="5" indent="0" rtl="0">
              <a:spcBef>
                <a:spcPts val="0"/>
              </a:spcBef>
              <a:spcAft>
                <a:spcPts val="0"/>
              </a:spcAft>
              <a:buSzPts val="1600"/>
              <a:buNone/>
              <a:defRPr sz="2100"/>
            </a:lvl6pPr>
            <a:lvl7pPr lvl="6" indent="0" rtl="0">
              <a:spcBef>
                <a:spcPts val="0"/>
              </a:spcBef>
              <a:spcAft>
                <a:spcPts val="0"/>
              </a:spcAft>
              <a:buSzPts val="1600"/>
              <a:buNone/>
              <a:defRPr sz="2100"/>
            </a:lvl7pPr>
            <a:lvl8pPr lvl="7" indent="0" rtl="0">
              <a:spcBef>
                <a:spcPts val="0"/>
              </a:spcBef>
              <a:spcAft>
                <a:spcPts val="0"/>
              </a:spcAft>
              <a:buSzPts val="1600"/>
              <a:buNone/>
              <a:defRPr sz="2100"/>
            </a:lvl8pPr>
            <a:lvl9pPr lvl="8" indent="0" rtl="0">
              <a:spcBef>
                <a:spcPts val="0"/>
              </a:spcBef>
              <a:spcAft>
                <a:spcPts val="0"/>
              </a:spcAft>
              <a:buSzPts val="1600"/>
              <a:buNone/>
              <a:defRPr sz="2100"/>
            </a:lvl9pPr>
          </a:lstStyle>
          <a:p>
            <a:endParaRPr/>
          </a:p>
        </p:txBody>
      </p:sp>
      <p:sp>
        <p:nvSpPr>
          <p:cNvPr id="113" name="Shape 113"/>
          <p:cNvSpPr txBox="1">
            <a:spLocks noGrp="1"/>
          </p:cNvSpPr>
          <p:nvPr>
            <p:ph type="body" idx="1"/>
          </p:nvPr>
        </p:nvSpPr>
        <p:spPr>
          <a:xfrm>
            <a:off x="802005" y="2184361"/>
            <a:ext cx="9089400" cy="2184300"/>
          </a:xfrm>
          <a:prstGeom prst="rect">
            <a:avLst/>
          </a:prstGeom>
          <a:noFill/>
          <a:ln>
            <a:noFill/>
          </a:ln>
        </p:spPr>
        <p:txBody>
          <a:bodyPr spcFirstLastPara="1" wrap="square" lIns="104875" tIns="104875" rIns="104875" bIns="104875" anchor="t" anchorCtr="0"/>
          <a:lstStyle>
            <a:lvl1pPr marL="457200" marR="0" lvl="0" indent="-463550" algn="l" rtl="0">
              <a:spcBef>
                <a:spcPts val="700"/>
              </a:spcBef>
              <a:spcAft>
                <a:spcPts val="0"/>
              </a:spcAft>
              <a:buClr>
                <a:schemeClr val="dk1"/>
              </a:buClr>
              <a:buSzPts val="3700"/>
              <a:buFont typeface="Arial"/>
              <a:buChar char="•"/>
              <a:defRPr sz="3700" b="0" i="0" u="none" strike="noStrike" cap="none">
                <a:solidFill>
                  <a:schemeClr val="dk1"/>
                </a:solidFill>
                <a:latin typeface="Calibri"/>
                <a:ea typeface="Calibri"/>
                <a:cs typeface="Calibri"/>
                <a:sym typeface="Calibri"/>
              </a:defRPr>
            </a:lvl1pPr>
            <a:lvl2pPr marL="914400" marR="0" lvl="1" indent="-431800" algn="l" rtl="0">
              <a:spcBef>
                <a:spcPts val="6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406400" algn="l" rtl="0">
              <a:spcBef>
                <a:spcPts val="6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3pPr>
            <a:lvl4pPr marL="1828800" marR="0" lvl="3"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4pPr>
            <a:lvl5pPr marL="2286000" marR="0" lvl="4"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5pPr>
            <a:lvl6pPr marL="2743200" marR="0" lvl="5"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6pPr>
            <a:lvl7pPr marL="3200400" marR="0" lvl="6"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7pPr>
            <a:lvl8pPr marL="3657600" marR="0" lvl="7"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8pPr>
            <a:lvl9pPr marL="4114800" marR="0" lvl="8"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9pPr>
          </a:lstStyle>
          <a:p>
            <a:endParaRPr/>
          </a:p>
        </p:txBody>
      </p:sp>
      <p:sp>
        <p:nvSpPr>
          <p:cNvPr id="114" name="Shape 114"/>
          <p:cNvSpPr txBox="1">
            <a:spLocks noGrp="1"/>
          </p:cNvSpPr>
          <p:nvPr>
            <p:ph type="body" idx="2"/>
          </p:nvPr>
        </p:nvSpPr>
        <p:spPr>
          <a:xfrm>
            <a:off x="802005" y="4536750"/>
            <a:ext cx="9089400" cy="2184300"/>
          </a:xfrm>
          <a:prstGeom prst="rect">
            <a:avLst/>
          </a:prstGeom>
          <a:noFill/>
          <a:ln>
            <a:noFill/>
          </a:ln>
        </p:spPr>
        <p:txBody>
          <a:bodyPr spcFirstLastPara="1" wrap="square" lIns="104875" tIns="104875" rIns="104875" bIns="104875" anchor="t" anchorCtr="0"/>
          <a:lstStyle>
            <a:lvl1pPr marL="457200" marR="0" lvl="0" indent="-463550" algn="l" rtl="0">
              <a:spcBef>
                <a:spcPts val="700"/>
              </a:spcBef>
              <a:spcAft>
                <a:spcPts val="0"/>
              </a:spcAft>
              <a:buClr>
                <a:schemeClr val="dk1"/>
              </a:buClr>
              <a:buSzPts val="3700"/>
              <a:buFont typeface="Arial"/>
              <a:buChar char="•"/>
              <a:defRPr sz="3700" b="0" i="0" u="none" strike="noStrike" cap="none">
                <a:solidFill>
                  <a:schemeClr val="dk1"/>
                </a:solidFill>
                <a:latin typeface="Calibri"/>
                <a:ea typeface="Calibri"/>
                <a:cs typeface="Calibri"/>
                <a:sym typeface="Calibri"/>
              </a:defRPr>
            </a:lvl1pPr>
            <a:lvl2pPr marL="914400" marR="0" lvl="1" indent="-431800" algn="l" rtl="0">
              <a:spcBef>
                <a:spcPts val="6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406400" algn="l" rtl="0">
              <a:spcBef>
                <a:spcPts val="6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3pPr>
            <a:lvl4pPr marL="1828800" marR="0" lvl="3"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4pPr>
            <a:lvl5pPr marL="2286000" marR="0" lvl="4"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5pPr>
            <a:lvl6pPr marL="2743200" marR="0" lvl="5"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6pPr>
            <a:lvl7pPr marL="3200400" marR="0" lvl="6"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7pPr>
            <a:lvl8pPr marL="3657600" marR="0" lvl="7"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8pPr>
            <a:lvl9pPr marL="4114800" marR="0" lvl="8"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9pPr>
          </a:lstStyle>
          <a:p>
            <a:endParaRPr/>
          </a:p>
        </p:txBody>
      </p:sp>
      <p:sp>
        <p:nvSpPr>
          <p:cNvPr id="115" name="Shape 115"/>
          <p:cNvSpPr txBox="1">
            <a:spLocks noGrp="1"/>
          </p:cNvSpPr>
          <p:nvPr>
            <p:ph type="dt" idx="10"/>
          </p:nvPr>
        </p:nvSpPr>
        <p:spPr>
          <a:xfrm>
            <a:off x="802005" y="6889139"/>
            <a:ext cx="2227800" cy="504000"/>
          </a:xfrm>
          <a:prstGeom prst="rect">
            <a:avLst/>
          </a:prstGeom>
          <a:noFill/>
          <a:ln>
            <a:noFill/>
          </a:ln>
        </p:spPr>
        <p:txBody>
          <a:bodyPr spcFirstLastPara="1" wrap="square" lIns="104875" tIns="104875" rIns="104875" bIns="104875" anchor="ctr" anchorCtr="0"/>
          <a:lstStyle>
            <a:lvl1pPr marL="0" marR="0" lvl="0" indent="0" algn="l" rtl="0">
              <a:spcBef>
                <a:spcPts val="0"/>
              </a:spcBef>
              <a:spcAft>
                <a:spcPts val="0"/>
              </a:spcAft>
              <a:buSzPts val="1600"/>
              <a:buNone/>
              <a:defRPr sz="1400">
                <a:solidFill>
                  <a:srgbClr val="888888"/>
                </a:solidFill>
                <a:latin typeface="Calibri"/>
                <a:ea typeface="Calibri"/>
                <a:cs typeface="Calibri"/>
                <a:sym typeface="Calibri"/>
              </a:defRPr>
            </a:lvl1pPr>
            <a:lvl2pPr marL="520700" marR="0" lvl="1"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2pPr>
            <a:lvl3pPr marL="1054100" marR="0" lvl="2"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3pPr>
            <a:lvl4pPr marL="1574800" marR="0" lvl="3"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4pPr>
            <a:lvl5pPr marL="2095500" marR="0" lvl="4"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5pPr>
            <a:lvl6pPr marL="2616200" marR="0" lvl="5"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6pPr>
            <a:lvl7pPr marL="3149600" marR="0" lvl="6"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7pPr>
            <a:lvl8pPr marL="3670300" marR="0" lvl="7"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8pPr>
            <a:lvl9pPr marL="4191000" marR="0" lvl="8"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ftr" idx="11"/>
          </p:nvPr>
        </p:nvSpPr>
        <p:spPr>
          <a:xfrm>
            <a:off x="3653578" y="6889139"/>
            <a:ext cx="3386100" cy="504000"/>
          </a:xfrm>
          <a:prstGeom prst="rect">
            <a:avLst/>
          </a:prstGeom>
          <a:noFill/>
          <a:ln>
            <a:noFill/>
          </a:ln>
        </p:spPr>
        <p:txBody>
          <a:bodyPr spcFirstLastPara="1" wrap="square" lIns="104875" tIns="104875" rIns="104875" bIns="104875" anchor="ctr" anchorCtr="0"/>
          <a:lstStyle>
            <a:lvl1pPr marL="0" marR="0" lvl="0" indent="0" algn="ctr" rtl="0">
              <a:spcBef>
                <a:spcPts val="0"/>
              </a:spcBef>
              <a:spcAft>
                <a:spcPts val="0"/>
              </a:spcAft>
              <a:buSzPts val="1600"/>
              <a:buNone/>
              <a:defRPr sz="1400">
                <a:solidFill>
                  <a:srgbClr val="888888"/>
                </a:solidFill>
                <a:latin typeface="Calibri"/>
                <a:ea typeface="Calibri"/>
                <a:cs typeface="Calibri"/>
                <a:sym typeface="Calibri"/>
              </a:defRPr>
            </a:lvl1pPr>
            <a:lvl2pPr marL="520700" marR="0" lvl="1"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2pPr>
            <a:lvl3pPr marL="1054100" marR="0" lvl="2"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3pPr>
            <a:lvl4pPr marL="1574800" marR="0" lvl="3"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4pPr>
            <a:lvl5pPr marL="2095500" marR="0" lvl="4"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5pPr>
            <a:lvl6pPr marL="2616200" marR="0" lvl="5"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6pPr>
            <a:lvl7pPr marL="3149600" marR="0" lvl="6"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7pPr>
            <a:lvl8pPr marL="3670300" marR="0" lvl="7"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8pPr>
            <a:lvl9pPr marL="4191000" marR="0" lvl="8"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9pPr>
          </a:lstStyle>
          <a:p>
            <a:r>
              <a:rPr lang="fr-FR"/>
              <a:t>Projet de recherche TX52 - Carrefour intelligent</a:t>
            </a:r>
            <a:endParaRPr/>
          </a:p>
        </p:txBody>
      </p:sp>
      <p:sp>
        <p:nvSpPr>
          <p:cNvPr id="117" name="Shape 117"/>
          <p:cNvSpPr txBox="1">
            <a:spLocks noGrp="1"/>
          </p:cNvSpPr>
          <p:nvPr>
            <p:ph type="sldNum" idx="12"/>
          </p:nvPr>
        </p:nvSpPr>
        <p:spPr>
          <a:xfrm>
            <a:off x="7663603" y="6889139"/>
            <a:ext cx="2227800" cy="504000"/>
          </a:xfrm>
          <a:prstGeom prst="rect">
            <a:avLst/>
          </a:prstGeom>
          <a:noFill/>
          <a:ln>
            <a:noFill/>
          </a:ln>
        </p:spPr>
        <p:txBody>
          <a:bodyPr spcFirstLastPara="1" wrap="square" lIns="104875" tIns="52425" rIns="104875" bIns="52425" anchor="ctr" anchorCtr="0">
            <a:noAutofit/>
          </a:bodyPr>
          <a:lstStyle>
            <a:lvl1pPr marL="0" marR="0" lvl="0" indent="0" algn="r" rtl="0">
              <a:spcBef>
                <a:spcPts val="0"/>
              </a:spcBef>
              <a:buNone/>
              <a:defRPr sz="1400">
                <a:solidFill>
                  <a:srgbClr val="888888"/>
                </a:solidFill>
                <a:latin typeface="Calibri"/>
                <a:ea typeface="Calibri"/>
                <a:cs typeface="Calibri"/>
                <a:sym typeface="Calibri"/>
              </a:defRPr>
            </a:lvl1pPr>
            <a:lvl2pPr marL="0" marR="0" lvl="1" indent="0" algn="r" rtl="0">
              <a:spcBef>
                <a:spcPts val="0"/>
              </a:spcBef>
              <a:buNone/>
              <a:defRPr sz="1400">
                <a:solidFill>
                  <a:srgbClr val="888888"/>
                </a:solidFill>
                <a:latin typeface="Calibri"/>
                <a:ea typeface="Calibri"/>
                <a:cs typeface="Calibri"/>
                <a:sym typeface="Calibri"/>
              </a:defRPr>
            </a:lvl2pPr>
            <a:lvl3pPr marL="0" marR="0" lvl="2" indent="0" algn="r" rtl="0">
              <a:spcBef>
                <a:spcPts val="0"/>
              </a:spcBef>
              <a:buNone/>
              <a:defRPr sz="1400">
                <a:solidFill>
                  <a:srgbClr val="888888"/>
                </a:solidFill>
                <a:latin typeface="Calibri"/>
                <a:ea typeface="Calibri"/>
                <a:cs typeface="Calibri"/>
                <a:sym typeface="Calibri"/>
              </a:defRPr>
            </a:lvl3pPr>
            <a:lvl4pPr marL="0" marR="0" lvl="3" indent="0" algn="r" rtl="0">
              <a:spcBef>
                <a:spcPts val="0"/>
              </a:spcBef>
              <a:buNone/>
              <a:defRPr sz="1400">
                <a:solidFill>
                  <a:srgbClr val="888888"/>
                </a:solidFill>
                <a:latin typeface="Calibri"/>
                <a:ea typeface="Calibri"/>
                <a:cs typeface="Calibri"/>
                <a:sym typeface="Calibri"/>
              </a:defRPr>
            </a:lvl4pPr>
            <a:lvl5pPr marL="0" marR="0" lvl="4" indent="0" algn="r" rtl="0">
              <a:spcBef>
                <a:spcPts val="0"/>
              </a:spcBef>
              <a:buNone/>
              <a:defRPr sz="1400">
                <a:solidFill>
                  <a:srgbClr val="888888"/>
                </a:solidFill>
                <a:latin typeface="Calibri"/>
                <a:ea typeface="Calibri"/>
                <a:cs typeface="Calibri"/>
                <a:sym typeface="Calibri"/>
              </a:defRPr>
            </a:lvl5pPr>
            <a:lvl6pPr marL="0" marR="0" lvl="5" indent="0" algn="r" rtl="0">
              <a:spcBef>
                <a:spcPts val="0"/>
              </a:spcBef>
              <a:buNone/>
              <a:defRPr sz="1400">
                <a:solidFill>
                  <a:srgbClr val="888888"/>
                </a:solidFill>
                <a:latin typeface="Calibri"/>
                <a:ea typeface="Calibri"/>
                <a:cs typeface="Calibri"/>
                <a:sym typeface="Calibri"/>
              </a:defRPr>
            </a:lvl6pPr>
            <a:lvl7pPr marL="0" marR="0" lvl="6" indent="0" algn="r" rtl="0">
              <a:spcBef>
                <a:spcPts val="0"/>
              </a:spcBef>
              <a:buNone/>
              <a:defRPr sz="1400">
                <a:solidFill>
                  <a:srgbClr val="888888"/>
                </a:solidFill>
                <a:latin typeface="Calibri"/>
                <a:ea typeface="Calibri"/>
                <a:cs typeface="Calibri"/>
                <a:sym typeface="Calibri"/>
              </a:defRPr>
            </a:lvl7pPr>
            <a:lvl8pPr marL="0" marR="0" lvl="7" indent="0" algn="r" rtl="0">
              <a:spcBef>
                <a:spcPts val="0"/>
              </a:spcBef>
              <a:buNone/>
              <a:defRPr sz="1400">
                <a:solidFill>
                  <a:srgbClr val="888888"/>
                </a:solidFill>
                <a:latin typeface="Calibri"/>
                <a:ea typeface="Calibri"/>
                <a:cs typeface="Calibri"/>
                <a:sym typeface="Calibri"/>
              </a:defRPr>
            </a:lvl8pPr>
            <a:lvl9pPr marL="0" marR="0" lvl="8" indent="0" algn="r" rtl="0">
              <a:spcBef>
                <a:spcPts val="0"/>
              </a:spcBef>
              <a:buNone/>
              <a:defRPr sz="14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2167434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1560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4927805" y="3278794"/>
            <a:ext cx="5765595" cy="696186"/>
          </a:xfrm>
          <a:prstGeom prst="rect">
            <a:avLst/>
          </a:prstGeom>
        </p:spPr>
        <p:txBody>
          <a:bodyPr anchor="ctr"/>
          <a:lstStyle>
            <a:lvl1pPr marL="0" indent="0" algn="l">
              <a:buNone/>
              <a:defRPr sz="4210" b="1"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4927805" y="3974979"/>
            <a:ext cx="5765595" cy="423425"/>
          </a:xfrm>
          <a:prstGeom prst="rect">
            <a:avLst/>
          </a:prstGeom>
        </p:spPr>
        <p:txBody>
          <a:bodyPr anchor="ctr"/>
          <a:lstStyle>
            <a:lvl1pPr marL="0" indent="0" algn="l">
              <a:buNone/>
              <a:defRPr sz="163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2" descr="E:\002-KIMS BUSINESS\007-02-Googleslidesppt\02-GSppt-Contents-Kim\20170215\03-abs\item01-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662512" y="5368476"/>
            <a:ext cx="1185694" cy="14943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E:\002-KIMS BUSINESS\007-02-Googleslidesppt\02-GSppt-Contents-Kim\20170215\03-abs\item01-png.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673025" y="1397647"/>
            <a:ext cx="757884" cy="95514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E:\002-KIMS BUSINESS\007-02-Googleslidesppt\02-GSppt-Contents-Kim\20170215\03-abs\item01-pn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15185" y="617158"/>
            <a:ext cx="517061" cy="6516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E:\002-KIMS BUSINESS\007-02-Googleslidesppt\02-GSppt-Contents-Kim\20170215\03-abs\item01-png.png"/>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9472958" y="2615535"/>
            <a:ext cx="421047" cy="530638"/>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userDrawn="1"/>
        </p:nvGrpSpPr>
        <p:grpSpPr>
          <a:xfrm>
            <a:off x="1304651" y="1875221"/>
            <a:ext cx="3023781" cy="3810821"/>
            <a:chOff x="1115616" y="1275607"/>
            <a:chExt cx="2585656" cy="2592286"/>
          </a:xfrm>
        </p:grpSpPr>
        <p:pic>
          <p:nvPicPr>
            <p:cNvPr id="1026" name="Picture 2" descr="E:\002-KIMS BUSINESS\007-02-Googleslidesppt\02-GSppt-Contents-Kim\20170215\03-abs\item01-png.png"/>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15616" y="1275607"/>
              <a:ext cx="2585656" cy="2592286"/>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p:cNvSpPr/>
            <p:nvPr userDrawn="1"/>
          </p:nvSpPr>
          <p:spPr>
            <a:xfrm>
              <a:off x="1796376" y="1959682"/>
              <a:ext cx="1224136" cy="1224136"/>
            </a:xfrm>
            <a:prstGeom prst="ellipse">
              <a:avLst/>
            </a:prstGeom>
            <a:solidFill>
              <a:schemeClr val="bg1"/>
            </a:solidFill>
            <a:ln>
              <a:noFill/>
            </a:ln>
            <a:effectLst>
              <a:innerShdw blurRad="63500" dist="38100" dir="18900000">
                <a:prstClr val="black">
                  <a:alpha val="29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105"/>
            </a:p>
          </p:txBody>
        </p:sp>
      </p:grpSp>
      <p:pic>
        <p:nvPicPr>
          <p:cNvPr id="1027" name="Picture 3" descr="E:\002-KIMS BUSINESS\007-02-Googleslidesppt\02-GSppt-Contents-Kim\20170215\03-abs\item02-png.png"/>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8967702" y="5261070"/>
            <a:ext cx="1725698" cy="234085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E:\002-KIMS BUSINESS\007-02-Googleslidesppt\02-GSppt-Contents-Kim\20170215\03-abs\item02-png.png"/>
          <p:cNvPicPr>
            <a:picLocks noChangeAspect="1" noChangeArrowheads="1"/>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rot="16200000">
            <a:off x="9488603" y="66956"/>
            <a:ext cx="1293404" cy="111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209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969"/>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0722072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pic>
        <p:nvPicPr>
          <p:cNvPr id="18"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1707971">
            <a:off x="3360904" y="229731"/>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527839">
            <a:off x="3276160" y="5290006"/>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414606">
            <a:off x="2062789" y="3450181"/>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162721" flipH="1">
            <a:off x="2229856" y="1411182"/>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864253" flipH="1">
            <a:off x="4362719" y="437379"/>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20164798">
            <a:off x="6570179" y="3505680"/>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7274931">
            <a:off x="6150301" y="1309827"/>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29549">
            <a:off x="5599329" y="4955159"/>
            <a:ext cx="1856050" cy="2226394"/>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userDrawn="1"/>
        </p:nvGrpSpPr>
        <p:grpSpPr>
          <a:xfrm>
            <a:off x="2636606" y="365146"/>
            <a:ext cx="5420188" cy="6830972"/>
            <a:chOff x="1115616" y="1275607"/>
            <a:chExt cx="2585656" cy="2592286"/>
          </a:xfrm>
        </p:grpSpPr>
        <p:pic>
          <p:nvPicPr>
            <p:cNvPr id="5" name="Picture 2" descr="E:\002-KIMS BUSINESS\007-02-Googleslidesppt\02-GSppt-Contents-Kim\20170215\03-abs\item01-png.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5616" y="1275607"/>
              <a:ext cx="2585656" cy="25922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userDrawn="1"/>
          </p:nvSpPr>
          <p:spPr>
            <a:xfrm>
              <a:off x="1595313" y="1758619"/>
              <a:ext cx="1626263" cy="1626264"/>
            </a:xfrm>
            <a:prstGeom prst="ellipse">
              <a:avLst/>
            </a:prstGeom>
            <a:solidFill>
              <a:schemeClr val="bg1"/>
            </a:solidFill>
            <a:ln>
              <a:noFill/>
            </a:ln>
            <a:effectLst>
              <a:innerShdw blurRad="63500" dist="38100" dir="18900000">
                <a:prstClr val="black">
                  <a:alpha val="29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105">
                <a:latin typeface="+mn-lt"/>
              </a:endParaRPr>
            </a:p>
          </p:txBody>
        </p:sp>
      </p:grpSp>
      <p:sp>
        <p:nvSpPr>
          <p:cNvPr id="10" name="Text Placeholder 9"/>
          <p:cNvSpPr>
            <a:spLocks noGrp="1"/>
          </p:cNvSpPr>
          <p:nvPr>
            <p:ph type="body" sz="quarter" idx="10" hasCustomPrompt="1"/>
          </p:nvPr>
        </p:nvSpPr>
        <p:spPr>
          <a:xfrm>
            <a:off x="3746723" y="3089486"/>
            <a:ext cx="3199954" cy="846848"/>
          </a:xfrm>
          <a:prstGeom prst="rect">
            <a:avLst/>
          </a:prstGeom>
        </p:spPr>
        <p:txBody>
          <a:bodyPr anchor="ctr"/>
          <a:lstStyle>
            <a:lvl1pPr marL="0" indent="0" algn="ctr">
              <a:buNone/>
              <a:defRPr sz="421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746550" y="3936335"/>
            <a:ext cx="3199954" cy="635137"/>
          </a:xfrm>
          <a:prstGeom prst="rect">
            <a:avLst/>
          </a:prstGeom>
        </p:spPr>
        <p:txBody>
          <a:bodyPr anchor="ctr"/>
          <a:lstStyle>
            <a:lvl1pPr marL="0" indent="0" algn="ctr">
              <a:buNone/>
              <a:defRPr sz="1637" b="0" baseline="0">
                <a:solidFill>
                  <a:schemeClr val="tx1">
                    <a:lumMod val="75000"/>
                    <a:lumOff val="25000"/>
                  </a:schemeClr>
                </a:solidFill>
                <a:latin typeface="+mn-lt"/>
                <a:cs typeface="Arial" pitchFamily="34" charset="0"/>
              </a:defRPr>
            </a:lvl1pPr>
          </a:lstStyle>
          <a:p>
            <a:pPr lvl="0"/>
            <a:r>
              <a:rPr lang="en-US" altLang="ko-KR" dirty="0"/>
              <a:t>Insert the title</a:t>
            </a:r>
          </a:p>
          <a:p>
            <a:pPr lvl="0"/>
            <a:r>
              <a:rPr lang="en-US" altLang="ko-KR" dirty="0"/>
              <a:t>of your subtitle Here</a:t>
            </a:r>
          </a:p>
        </p:txBody>
      </p:sp>
      <p:pic>
        <p:nvPicPr>
          <p:cNvPr id="2050"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33606"/>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E:\002-KIMS BUSINESS\007-02-Googleslidesppt\02-GSppt-Contents-Kim\20170215\03-abs\item02-pn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051912" y="5328668"/>
            <a:ext cx="1645885" cy="2232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12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12892" y="2977833"/>
            <a:ext cx="7423300" cy="2013890"/>
          </a:xfrm>
        </p:spPr>
        <p:txBody>
          <a:bodyPr anchor="b"/>
          <a:lstStyle>
            <a:lvl1pPr algn="l">
              <a:defRPr sz="4410" b="0" cap="none"/>
            </a:lvl1pPr>
          </a:lstStyle>
          <a:p>
            <a:r>
              <a:rPr lang="en-US"/>
              <a:t>Click to edit Master title style</a:t>
            </a:r>
            <a:endParaRPr lang="en-US" dirty="0"/>
          </a:p>
        </p:txBody>
      </p:sp>
      <p:sp>
        <p:nvSpPr>
          <p:cNvPr id="3" name="Text Placeholder 2"/>
          <p:cNvSpPr>
            <a:spLocks noGrp="1"/>
          </p:cNvSpPr>
          <p:nvPr>
            <p:ph type="body" idx="1"/>
          </p:nvPr>
        </p:nvSpPr>
        <p:spPr>
          <a:xfrm>
            <a:off x="712892" y="4991721"/>
            <a:ext cx="7423300" cy="948631"/>
          </a:xfrm>
        </p:spPr>
        <p:txBody>
          <a:bodyPr anchor="t"/>
          <a:lstStyle>
            <a:lvl1pPr marL="0" indent="0" algn="l">
              <a:buNone/>
              <a:defRPr sz="220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4139471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9" cy="1456243"/>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12894" y="2382150"/>
            <a:ext cx="3611372" cy="4278731"/>
          </a:xfrm>
        </p:spPr>
        <p:txBody>
          <a:bodyPr>
            <a:normAutofit/>
          </a:bodyPr>
          <a:lstStyle>
            <a:lvl1pPr>
              <a:defRPr sz="1985"/>
            </a:lvl1pPr>
            <a:lvl2pPr>
              <a:defRPr sz="1764"/>
            </a:lvl2pPr>
            <a:lvl3pPr>
              <a:defRPr sz="1544"/>
            </a:lvl3pPr>
            <a:lvl4pPr>
              <a:defRPr sz="1323"/>
            </a:lvl4pPr>
            <a:lvl5pPr>
              <a:defRPr sz="1323"/>
            </a:lvl5pPr>
            <a:lvl6pPr>
              <a:defRPr sz="1323"/>
            </a:lvl6pPr>
            <a:lvl7pPr>
              <a:defRPr sz="1323"/>
            </a:lvl7pPr>
            <a:lvl8pPr>
              <a:defRPr sz="1323"/>
            </a:lvl8pPr>
            <a:lvl9pPr>
              <a:defRPr sz="132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24819" y="2382151"/>
            <a:ext cx="3611373" cy="4278732"/>
          </a:xfrm>
        </p:spPr>
        <p:txBody>
          <a:bodyPr>
            <a:normAutofit/>
          </a:bodyPr>
          <a:lstStyle>
            <a:lvl1pPr>
              <a:defRPr sz="1985"/>
            </a:lvl1pPr>
            <a:lvl2pPr>
              <a:defRPr sz="1764"/>
            </a:lvl2pPr>
            <a:lvl3pPr>
              <a:defRPr sz="1544"/>
            </a:lvl3pPr>
            <a:lvl4pPr>
              <a:defRPr sz="1323"/>
            </a:lvl4pPr>
            <a:lvl5pPr>
              <a:defRPr sz="1323"/>
            </a:lvl5pPr>
            <a:lvl6pPr>
              <a:defRPr sz="1323"/>
            </a:lvl6pPr>
            <a:lvl7pPr>
              <a:defRPr sz="1323"/>
            </a:lvl7pPr>
            <a:lvl8pPr>
              <a:defRPr sz="1323"/>
            </a:lvl8pPr>
            <a:lvl9pPr>
              <a:defRPr sz="132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035690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8" cy="1456243"/>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12892" y="2382584"/>
            <a:ext cx="3614369" cy="635356"/>
          </a:xfrm>
        </p:spPr>
        <p:txBody>
          <a:bodyPr anchor="b">
            <a:noAutofit/>
          </a:bodyPr>
          <a:lstStyle>
            <a:lvl1pPr marL="0" indent="0">
              <a:buNone/>
              <a:defRPr sz="2646" b="0"/>
            </a:lvl1pPr>
            <a:lvl2pPr marL="504063" indent="0">
              <a:buNone/>
              <a:defRPr sz="2205" b="1"/>
            </a:lvl2pPr>
            <a:lvl3pPr marL="1008126" indent="0">
              <a:buNone/>
              <a:defRPr sz="1985" b="1"/>
            </a:lvl3pPr>
            <a:lvl4pPr marL="1512189" indent="0">
              <a:buNone/>
              <a:defRPr sz="1764" b="1"/>
            </a:lvl4pPr>
            <a:lvl5pPr marL="2016252" indent="0">
              <a:buNone/>
              <a:defRPr sz="1764" b="1"/>
            </a:lvl5pPr>
            <a:lvl6pPr marL="2520315" indent="0">
              <a:buNone/>
              <a:defRPr sz="1764" b="1"/>
            </a:lvl6pPr>
            <a:lvl7pPr marL="3024378" indent="0">
              <a:buNone/>
              <a:defRPr sz="1764" b="1"/>
            </a:lvl7pPr>
            <a:lvl8pPr marL="3528441" indent="0">
              <a:buNone/>
              <a:defRPr sz="1764" b="1"/>
            </a:lvl8pPr>
            <a:lvl9pPr marL="4032504" indent="0">
              <a:buNone/>
              <a:defRPr sz="1764" b="1"/>
            </a:lvl9pPr>
          </a:lstStyle>
          <a:p>
            <a:pPr lvl="0"/>
            <a:r>
              <a:rPr lang="en-US"/>
              <a:t>Edit Master text styles</a:t>
            </a:r>
          </a:p>
        </p:txBody>
      </p:sp>
      <p:sp>
        <p:nvSpPr>
          <p:cNvPr id="4" name="Content Placeholder 3"/>
          <p:cNvSpPr>
            <a:spLocks noGrp="1"/>
          </p:cNvSpPr>
          <p:nvPr>
            <p:ph sz="half" idx="2"/>
          </p:nvPr>
        </p:nvSpPr>
        <p:spPr>
          <a:xfrm>
            <a:off x="712892" y="3017941"/>
            <a:ext cx="3614369" cy="364294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21821" y="2382584"/>
            <a:ext cx="3614369" cy="635356"/>
          </a:xfrm>
        </p:spPr>
        <p:txBody>
          <a:bodyPr anchor="b">
            <a:noAutofit/>
          </a:bodyPr>
          <a:lstStyle>
            <a:lvl1pPr marL="0" indent="0">
              <a:buNone/>
              <a:defRPr sz="2646" b="0"/>
            </a:lvl1pPr>
            <a:lvl2pPr marL="504063" indent="0">
              <a:buNone/>
              <a:defRPr sz="2205" b="1"/>
            </a:lvl2pPr>
            <a:lvl3pPr marL="1008126" indent="0">
              <a:buNone/>
              <a:defRPr sz="1985" b="1"/>
            </a:lvl3pPr>
            <a:lvl4pPr marL="1512189" indent="0">
              <a:buNone/>
              <a:defRPr sz="1764" b="1"/>
            </a:lvl4pPr>
            <a:lvl5pPr marL="2016252" indent="0">
              <a:buNone/>
              <a:defRPr sz="1764" b="1"/>
            </a:lvl5pPr>
            <a:lvl6pPr marL="2520315" indent="0">
              <a:buNone/>
              <a:defRPr sz="1764" b="1"/>
            </a:lvl6pPr>
            <a:lvl7pPr marL="3024378" indent="0">
              <a:buNone/>
              <a:defRPr sz="1764" b="1"/>
            </a:lvl7pPr>
            <a:lvl8pPr marL="3528441" indent="0">
              <a:buNone/>
              <a:defRPr sz="1764" b="1"/>
            </a:lvl8pPr>
            <a:lvl9pPr marL="4032504" indent="0">
              <a:buNone/>
              <a:defRPr sz="1764" b="1"/>
            </a:lvl9pPr>
          </a:lstStyle>
          <a:p>
            <a:pPr lvl="0"/>
            <a:r>
              <a:rPr lang="en-US"/>
              <a:t>Edit Master text styles</a:t>
            </a:r>
          </a:p>
        </p:txBody>
      </p:sp>
      <p:sp>
        <p:nvSpPr>
          <p:cNvPr id="6" name="Content Placeholder 5"/>
          <p:cNvSpPr>
            <a:spLocks noGrp="1"/>
          </p:cNvSpPr>
          <p:nvPr>
            <p:ph sz="quarter" idx="4"/>
          </p:nvPr>
        </p:nvSpPr>
        <p:spPr>
          <a:xfrm>
            <a:off x="4521821" y="3017941"/>
            <a:ext cx="3614369" cy="364294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fr-FR"/>
          </a:p>
        </p:txBody>
      </p:sp>
      <p:sp>
        <p:nvSpPr>
          <p:cNvPr id="8" name="Footer Placeholder 7"/>
          <p:cNvSpPr>
            <a:spLocks noGrp="1"/>
          </p:cNvSpPr>
          <p:nvPr>
            <p:ph type="ftr" sz="quarter" idx="11"/>
          </p:nvPr>
        </p:nvSpPr>
        <p:spPr/>
        <p:txBody>
          <a:bodyPr/>
          <a:lstStyle/>
          <a:p>
            <a:r>
              <a:rPr lang="fr-FR"/>
              <a:t>Projet de recherche TX52 - Carrefour intelligent</a:t>
            </a:r>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019446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12892" y="672112"/>
            <a:ext cx="7423299" cy="1456243"/>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fr-FR"/>
          </a:p>
        </p:txBody>
      </p:sp>
      <p:sp>
        <p:nvSpPr>
          <p:cNvPr id="4" name="Footer Placeholder 3"/>
          <p:cNvSpPr>
            <a:spLocks noGrp="1"/>
          </p:cNvSpPr>
          <p:nvPr>
            <p:ph type="ftr" sz="quarter" idx="11"/>
          </p:nvPr>
        </p:nvSpPr>
        <p:spPr/>
        <p:txBody>
          <a:bodyPr/>
          <a:lstStyle/>
          <a:p>
            <a:r>
              <a:rPr lang="fr-FR"/>
              <a:t>Projet de recherche TX52 - Carrefour intelligent</a:t>
            </a:r>
          </a:p>
        </p:txBody>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005949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fr-FR"/>
          </a:p>
        </p:txBody>
      </p:sp>
      <p:sp>
        <p:nvSpPr>
          <p:cNvPr id="3" name="Footer Placeholder 2"/>
          <p:cNvSpPr>
            <a:spLocks noGrp="1"/>
          </p:cNvSpPr>
          <p:nvPr>
            <p:ph type="ftr" sz="quarter" idx="11"/>
          </p:nvPr>
        </p:nvSpPr>
        <p:spPr/>
        <p:txBody>
          <a:bodyPr/>
          <a:lstStyle/>
          <a:p>
            <a:r>
              <a:rPr lang="fr-FR"/>
              <a:t>Projet de recherche TX52 - Carrefour intelligent</a:t>
            </a:r>
          </a:p>
        </p:txBody>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76205722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2" y="1652280"/>
            <a:ext cx="3262963" cy="1409568"/>
          </a:xfrm>
        </p:spPr>
        <p:txBody>
          <a:bodyPr anchor="b">
            <a:normAutofit/>
          </a:bodyPr>
          <a:lstStyle>
            <a:lvl1pPr>
              <a:defRPr sz="2205"/>
            </a:lvl1pPr>
          </a:lstStyle>
          <a:p>
            <a:r>
              <a:rPr lang="en-US"/>
              <a:t>Click to edit Master title style</a:t>
            </a:r>
            <a:endParaRPr lang="en-US" dirty="0"/>
          </a:p>
        </p:txBody>
      </p:sp>
      <p:sp>
        <p:nvSpPr>
          <p:cNvPr id="3" name="Content Placeholder 2"/>
          <p:cNvSpPr>
            <a:spLocks noGrp="1"/>
          </p:cNvSpPr>
          <p:nvPr>
            <p:ph idx="1"/>
          </p:nvPr>
        </p:nvSpPr>
        <p:spPr>
          <a:xfrm>
            <a:off x="4176408" y="567729"/>
            <a:ext cx="3959782" cy="609315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12892" y="3061848"/>
            <a:ext cx="3262963" cy="2849475"/>
          </a:xfrm>
        </p:spPr>
        <p:txBody>
          <a:bodyPr>
            <a:normAutofit/>
          </a:bodyPr>
          <a:lstStyle>
            <a:lvl1pPr marL="0" indent="0">
              <a:buNone/>
              <a:defRPr sz="1544"/>
            </a:lvl1pPr>
            <a:lvl2pPr marL="378047" indent="0">
              <a:buNone/>
              <a:defRPr sz="1158"/>
            </a:lvl2pPr>
            <a:lvl3pPr marL="756095" indent="0">
              <a:buNone/>
              <a:defRPr sz="992"/>
            </a:lvl3pPr>
            <a:lvl4pPr marL="1134142" indent="0">
              <a:buNone/>
              <a:defRPr sz="827"/>
            </a:lvl4pPr>
            <a:lvl5pPr marL="1512189" indent="0">
              <a:buNone/>
              <a:defRPr sz="827"/>
            </a:lvl5pPr>
            <a:lvl6pPr marL="1890236" indent="0">
              <a:buNone/>
              <a:defRPr sz="827"/>
            </a:lvl6pPr>
            <a:lvl7pPr marL="2268284" indent="0">
              <a:buNone/>
              <a:defRPr sz="827"/>
            </a:lvl7pPr>
            <a:lvl8pPr marL="2646331" indent="0">
              <a:buNone/>
              <a:defRPr sz="827"/>
            </a:lvl8pPr>
            <a:lvl9pPr marL="3024378" indent="0">
              <a:buNone/>
              <a:defRPr sz="827"/>
            </a:lvl9pPr>
          </a:lstStyle>
          <a:p>
            <a:pPr lvl="0"/>
            <a:r>
              <a:rPr lang="en-US"/>
              <a:t>Edit Master text styles</a:t>
            </a:r>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789613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2" y="5292884"/>
            <a:ext cx="7423299" cy="624855"/>
          </a:xfrm>
        </p:spPr>
        <p:txBody>
          <a:bodyPr anchor="b">
            <a:normAutofit/>
          </a:bodyPr>
          <a:lstStyle>
            <a:lvl1pPr algn="l">
              <a:defRPr sz="264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12892" y="672112"/>
            <a:ext cx="7423299" cy="4240082"/>
          </a:xfrm>
        </p:spPr>
        <p:txBody>
          <a:bodyPr anchor="t">
            <a:normAutofit/>
          </a:bodyPr>
          <a:lstStyle>
            <a:lvl1pPr marL="0" indent="0" algn="ctr">
              <a:buNone/>
              <a:defRPr sz="1764"/>
            </a:lvl1pPr>
            <a:lvl2pPr marL="504063" indent="0">
              <a:buNone/>
              <a:defRPr sz="1764"/>
            </a:lvl2pPr>
            <a:lvl3pPr marL="1008126" indent="0">
              <a:buNone/>
              <a:defRPr sz="1764"/>
            </a:lvl3pPr>
            <a:lvl4pPr marL="1512189" indent="0">
              <a:buNone/>
              <a:defRPr sz="1764"/>
            </a:lvl4pPr>
            <a:lvl5pPr marL="2016252" indent="0">
              <a:buNone/>
              <a:defRPr sz="1764"/>
            </a:lvl5pPr>
            <a:lvl6pPr marL="2520315" indent="0">
              <a:buNone/>
              <a:defRPr sz="1764"/>
            </a:lvl6pPr>
            <a:lvl7pPr marL="3024378" indent="0">
              <a:buNone/>
              <a:defRPr sz="1764"/>
            </a:lvl7pPr>
            <a:lvl8pPr marL="3528441" indent="0">
              <a:buNone/>
              <a:defRPr sz="1764"/>
            </a:lvl8pPr>
            <a:lvl9pPr marL="4032504" indent="0">
              <a:buNone/>
              <a:defRPr sz="1764"/>
            </a:lvl9pPr>
          </a:lstStyle>
          <a:p>
            <a:r>
              <a:rPr lang="en-US"/>
              <a:t>Click icon to add picture</a:t>
            </a:r>
            <a:endParaRPr lang="en-US" dirty="0"/>
          </a:p>
        </p:txBody>
      </p:sp>
      <p:sp>
        <p:nvSpPr>
          <p:cNvPr id="4" name="Text Placeholder 3"/>
          <p:cNvSpPr>
            <a:spLocks noGrp="1"/>
          </p:cNvSpPr>
          <p:nvPr>
            <p:ph type="body" sz="half" idx="2"/>
          </p:nvPr>
        </p:nvSpPr>
        <p:spPr>
          <a:xfrm>
            <a:off x="712892" y="5917739"/>
            <a:ext cx="7423299" cy="743143"/>
          </a:xfrm>
        </p:spPr>
        <p:txBody>
          <a:bodyPr>
            <a:normAutofit/>
          </a:bodyPr>
          <a:lstStyle>
            <a:lvl1pPr marL="0" indent="0">
              <a:buNone/>
              <a:defRPr sz="1323"/>
            </a:lvl1pPr>
            <a:lvl2pPr marL="504063" indent="0">
              <a:buNone/>
              <a:defRPr sz="1323"/>
            </a:lvl2pPr>
            <a:lvl3pPr marL="1008126" indent="0">
              <a:buNone/>
              <a:defRPr sz="1103"/>
            </a:lvl3pPr>
            <a:lvl4pPr marL="1512189" indent="0">
              <a:buNone/>
              <a:defRPr sz="992"/>
            </a:lvl4pPr>
            <a:lvl5pPr marL="2016252" indent="0">
              <a:buNone/>
              <a:defRPr sz="992"/>
            </a:lvl5pPr>
            <a:lvl6pPr marL="2520315" indent="0">
              <a:buNone/>
              <a:defRPr sz="992"/>
            </a:lvl6pPr>
            <a:lvl7pPr marL="3024378" indent="0">
              <a:buNone/>
              <a:defRPr sz="992"/>
            </a:lvl7pPr>
            <a:lvl8pPr marL="3528441" indent="0">
              <a:buNone/>
              <a:defRPr sz="992"/>
            </a:lvl8pPr>
            <a:lvl9pPr marL="4032504" indent="0">
              <a:buNone/>
              <a:defRPr sz="992"/>
            </a:lvl9pPr>
          </a:lstStyle>
          <a:p>
            <a:pPr lvl="0"/>
            <a:r>
              <a:rPr lang="en-US"/>
              <a:t>Edit Master text styles</a:t>
            </a:r>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01238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9901" y="-9336"/>
            <a:ext cx="10725346" cy="7579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712893" y="672112"/>
            <a:ext cx="7423298" cy="145624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12892" y="2382151"/>
            <a:ext cx="7423299" cy="427873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21149" y="6660884"/>
            <a:ext cx="800054" cy="402567"/>
          </a:xfrm>
          <a:prstGeom prst="rect">
            <a:avLst/>
          </a:prstGeom>
        </p:spPr>
        <p:txBody>
          <a:bodyPr vert="horz" lIns="91440" tIns="45720" rIns="91440" bIns="45720" rtlCol="0" anchor="ctr"/>
          <a:lstStyle>
            <a:lvl1pPr algn="r">
              <a:defRPr sz="992">
                <a:solidFill>
                  <a:schemeClr val="tx1">
                    <a:tint val="75000"/>
                  </a:schemeClr>
                </a:solidFill>
              </a:defRPr>
            </a:lvl1pPr>
          </a:lstStyle>
          <a:p>
            <a:endParaRPr lang="fr-FR"/>
          </a:p>
        </p:txBody>
      </p:sp>
      <p:sp>
        <p:nvSpPr>
          <p:cNvPr id="5" name="Footer Placeholder 4"/>
          <p:cNvSpPr>
            <a:spLocks noGrp="1"/>
          </p:cNvSpPr>
          <p:nvPr>
            <p:ph type="ftr" sz="quarter" idx="3"/>
          </p:nvPr>
        </p:nvSpPr>
        <p:spPr>
          <a:xfrm>
            <a:off x="712893" y="6660884"/>
            <a:ext cx="5406310" cy="402567"/>
          </a:xfrm>
          <a:prstGeom prst="rect">
            <a:avLst/>
          </a:prstGeom>
        </p:spPr>
        <p:txBody>
          <a:bodyPr vert="horz" lIns="91440" tIns="45720" rIns="91440" bIns="45720" rtlCol="0" anchor="ctr"/>
          <a:lstStyle>
            <a:lvl1pPr algn="l">
              <a:defRPr sz="992">
                <a:solidFill>
                  <a:schemeClr val="tx1">
                    <a:tint val="75000"/>
                  </a:schemeClr>
                </a:solidFill>
              </a:defRPr>
            </a:lvl1pPr>
          </a:lstStyle>
          <a:p>
            <a:r>
              <a:rPr lang="fr-FR"/>
              <a:t>Projet de recherche TX52 - Carrefour intelligent</a:t>
            </a:r>
          </a:p>
        </p:txBody>
      </p:sp>
      <p:sp>
        <p:nvSpPr>
          <p:cNvPr id="6" name="Slide Number Placeholder 5"/>
          <p:cNvSpPr>
            <a:spLocks noGrp="1"/>
          </p:cNvSpPr>
          <p:nvPr>
            <p:ph type="sldNum" sz="quarter" idx="4"/>
          </p:nvPr>
        </p:nvSpPr>
        <p:spPr>
          <a:xfrm>
            <a:off x="7536690" y="6660884"/>
            <a:ext cx="599502" cy="402567"/>
          </a:xfrm>
          <a:prstGeom prst="rect">
            <a:avLst/>
          </a:prstGeom>
        </p:spPr>
        <p:txBody>
          <a:bodyPr vert="horz" lIns="91440" tIns="45720" rIns="91440" bIns="45720" rtlCol="0" anchor="ctr"/>
          <a:lstStyle>
            <a:lvl1pPr algn="r">
              <a:defRPr sz="992">
                <a:solidFill>
                  <a:schemeClr val="accent1"/>
                </a:solidFill>
              </a:defRPr>
            </a:lvl1pPr>
          </a:lstStyle>
          <a:p>
            <a:pPr marL="0" lvl="0" indent="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464345750"/>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 id="2147483804" r:id="rId17"/>
    <p:sldLayoutId id="2147483805" r:id="rId18"/>
    <p:sldLayoutId id="2147483806" r:id="rId19"/>
    <p:sldLayoutId id="2147483807" r:id="rId20"/>
  </p:sldLayoutIdLst>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dt="0"/>
  <p:txStyles>
    <p:titleStyle>
      <a:lvl1pPr algn="l" defTabSz="504063" rtl="0" eaLnBrk="1" latinLnBrk="0" hangingPunct="1">
        <a:spcBef>
          <a:spcPct val="0"/>
        </a:spcBef>
        <a:buNone/>
        <a:defRPr sz="3969"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78047" indent="-378047" algn="l" defTabSz="504063" rtl="0" eaLnBrk="1" latinLnBrk="0" hangingPunct="1">
        <a:spcBef>
          <a:spcPts val="1103"/>
        </a:spcBef>
        <a:spcAft>
          <a:spcPts val="0"/>
        </a:spcAft>
        <a:buClr>
          <a:schemeClr val="accent1"/>
        </a:buClr>
        <a:buSzPct val="80000"/>
        <a:buFont typeface="Wingdings 3" charset="2"/>
        <a:buChar char=""/>
        <a:defRPr sz="1985" kern="1200">
          <a:solidFill>
            <a:schemeClr val="tx1">
              <a:lumMod val="75000"/>
              <a:lumOff val="25000"/>
            </a:schemeClr>
          </a:solidFill>
          <a:latin typeface="+mn-lt"/>
          <a:ea typeface="+mn-ea"/>
          <a:cs typeface="+mn-cs"/>
        </a:defRPr>
      </a:lvl1pPr>
      <a:lvl2pPr marL="819102" indent="-315039" algn="l" defTabSz="504063" rtl="0" eaLnBrk="1" latinLnBrk="0" hangingPunct="1">
        <a:spcBef>
          <a:spcPts val="1103"/>
        </a:spcBef>
        <a:spcAft>
          <a:spcPts val="0"/>
        </a:spcAft>
        <a:buClr>
          <a:schemeClr val="accent1"/>
        </a:buClr>
        <a:buSzPct val="80000"/>
        <a:buFont typeface="Wingdings 3" charset="2"/>
        <a:buChar char=""/>
        <a:defRPr sz="1764" kern="1200">
          <a:solidFill>
            <a:schemeClr val="tx1">
              <a:lumMod val="75000"/>
              <a:lumOff val="25000"/>
            </a:schemeClr>
          </a:solidFill>
          <a:latin typeface="+mn-lt"/>
          <a:ea typeface="+mn-ea"/>
          <a:cs typeface="+mn-cs"/>
        </a:defRPr>
      </a:lvl2pPr>
      <a:lvl3pPr marL="1260158" indent="-252032" algn="l" defTabSz="504063" rtl="0" eaLnBrk="1" latinLnBrk="0" hangingPunct="1">
        <a:spcBef>
          <a:spcPts val="1103"/>
        </a:spcBef>
        <a:spcAft>
          <a:spcPts val="0"/>
        </a:spcAft>
        <a:buClr>
          <a:schemeClr val="accent1"/>
        </a:buClr>
        <a:buSzPct val="80000"/>
        <a:buFont typeface="Wingdings 3" charset="2"/>
        <a:buChar char=""/>
        <a:defRPr sz="1544" kern="1200">
          <a:solidFill>
            <a:schemeClr val="tx1">
              <a:lumMod val="75000"/>
              <a:lumOff val="25000"/>
            </a:schemeClr>
          </a:solidFill>
          <a:latin typeface="+mn-lt"/>
          <a:ea typeface="+mn-ea"/>
          <a:cs typeface="+mn-cs"/>
        </a:defRPr>
      </a:lvl3pPr>
      <a:lvl4pPr marL="1764221"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4pPr>
      <a:lvl5pPr marL="2268284"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5pPr>
      <a:lvl6pPr marL="2772347"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6pPr>
      <a:lvl7pPr marL="3276410"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7pPr>
      <a:lvl8pPr marL="3780473"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8pPr>
      <a:lvl9pPr marL="4284536"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9pPr>
    </p:bodyStyle>
    <p:otherStyle>
      <a:defPPr>
        <a:defRPr lang="en-US"/>
      </a:defPPr>
      <a:lvl1pPr marL="0" algn="l" defTabSz="504063" rtl="0" eaLnBrk="1" latinLnBrk="0" hangingPunct="1">
        <a:defRPr sz="1985" kern="1200">
          <a:solidFill>
            <a:schemeClr val="tx1"/>
          </a:solidFill>
          <a:latin typeface="+mn-lt"/>
          <a:ea typeface="+mn-ea"/>
          <a:cs typeface="+mn-cs"/>
        </a:defRPr>
      </a:lvl1pPr>
      <a:lvl2pPr marL="504063" algn="l" defTabSz="504063" rtl="0" eaLnBrk="1" latinLnBrk="0" hangingPunct="1">
        <a:defRPr sz="1985" kern="1200">
          <a:solidFill>
            <a:schemeClr val="tx1"/>
          </a:solidFill>
          <a:latin typeface="+mn-lt"/>
          <a:ea typeface="+mn-ea"/>
          <a:cs typeface="+mn-cs"/>
        </a:defRPr>
      </a:lvl2pPr>
      <a:lvl3pPr marL="1008126" algn="l" defTabSz="504063" rtl="0" eaLnBrk="1" latinLnBrk="0" hangingPunct="1">
        <a:defRPr sz="1985" kern="1200">
          <a:solidFill>
            <a:schemeClr val="tx1"/>
          </a:solidFill>
          <a:latin typeface="+mn-lt"/>
          <a:ea typeface="+mn-ea"/>
          <a:cs typeface="+mn-cs"/>
        </a:defRPr>
      </a:lvl3pPr>
      <a:lvl4pPr marL="1512189" algn="l" defTabSz="504063" rtl="0" eaLnBrk="1" latinLnBrk="0" hangingPunct="1">
        <a:defRPr sz="1985" kern="1200">
          <a:solidFill>
            <a:schemeClr val="tx1"/>
          </a:solidFill>
          <a:latin typeface="+mn-lt"/>
          <a:ea typeface="+mn-ea"/>
          <a:cs typeface="+mn-cs"/>
        </a:defRPr>
      </a:lvl4pPr>
      <a:lvl5pPr marL="2016252" algn="l" defTabSz="504063" rtl="0" eaLnBrk="1" latinLnBrk="0" hangingPunct="1">
        <a:defRPr sz="1985" kern="1200">
          <a:solidFill>
            <a:schemeClr val="tx1"/>
          </a:solidFill>
          <a:latin typeface="+mn-lt"/>
          <a:ea typeface="+mn-ea"/>
          <a:cs typeface="+mn-cs"/>
        </a:defRPr>
      </a:lvl5pPr>
      <a:lvl6pPr marL="2520315" algn="l" defTabSz="504063" rtl="0" eaLnBrk="1" latinLnBrk="0" hangingPunct="1">
        <a:defRPr sz="1985" kern="1200">
          <a:solidFill>
            <a:schemeClr val="tx1"/>
          </a:solidFill>
          <a:latin typeface="+mn-lt"/>
          <a:ea typeface="+mn-ea"/>
          <a:cs typeface="+mn-cs"/>
        </a:defRPr>
      </a:lvl6pPr>
      <a:lvl7pPr marL="3024378" algn="l" defTabSz="504063" rtl="0" eaLnBrk="1" latinLnBrk="0" hangingPunct="1">
        <a:defRPr sz="1985" kern="1200">
          <a:solidFill>
            <a:schemeClr val="tx1"/>
          </a:solidFill>
          <a:latin typeface="+mn-lt"/>
          <a:ea typeface="+mn-ea"/>
          <a:cs typeface="+mn-cs"/>
        </a:defRPr>
      </a:lvl7pPr>
      <a:lvl8pPr marL="3528441" algn="l" defTabSz="504063" rtl="0" eaLnBrk="1" latinLnBrk="0" hangingPunct="1">
        <a:defRPr sz="1985" kern="1200">
          <a:solidFill>
            <a:schemeClr val="tx1"/>
          </a:solidFill>
          <a:latin typeface="+mn-lt"/>
          <a:ea typeface="+mn-ea"/>
          <a:cs typeface="+mn-cs"/>
        </a:defRPr>
      </a:lvl8pPr>
      <a:lvl9pPr marL="4032504" algn="l" defTabSz="504063" rtl="0" eaLnBrk="1" latinLnBrk="0" hangingPunct="1">
        <a:defRPr sz="1985"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www.traffic-simulation.de/"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RÃ©sultat de recherche d'images pour &quot;intersection route&quot;">
            <a:extLst>
              <a:ext uri="{FF2B5EF4-FFF2-40B4-BE49-F238E27FC236}">
                <a16:creationId xmlns:a16="http://schemas.microsoft.com/office/drawing/2014/main" id="{DC78C9AF-2EA3-4B41-BA17-DC28AFA99A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6547" y="4311187"/>
            <a:ext cx="2739727" cy="1805211"/>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E7DA1B30-8BD1-4490-A733-14BA8A7FA1AD}"/>
              </a:ext>
            </a:extLst>
          </p:cNvPr>
          <p:cNvSpPr>
            <a:spLocks noGrp="1"/>
          </p:cNvSpPr>
          <p:nvPr>
            <p:ph type="body" idx="1"/>
          </p:nvPr>
        </p:nvSpPr>
        <p:spPr>
          <a:xfrm>
            <a:off x="1606378" y="4660635"/>
            <a:ext cx="8458021" cy="1690738"/>
          </a:xfrm>
        </p:spPr>
        <p:txBody>
          <a:bodyPr>
            <a:normAutofit/>
          </a:bodyPr>
          <a:lstStyle/>
          <a:p>
            <a:r>
              <a:rPr lang="fr-FR" sz="2400" dirty="0"/>
              <a:t>Patrick TCHEPGA</a:t>
            </a:r>
          </a:p>
          <a:p>
            <a:r>
              <a:rPr lang="fr-FR" sz="2400" dirty="0"/>
              <a:t>Edwige DJOUKOUO</a:t>
            </a:r>
          </a:p>
          <a:p>
            <a:r>
              <a:rPr lang="fr-FR" sz="2400" dirty="0"/>
              <a:t>Papa DIA</a:t>
            </a:r>
          </a:p>
        </p:txBody>
      </p:sp>
      <p:sp>
        <p:nvSpPr>
          <p:cNvPr id="10" name="Footer Placeholder 9">
            <a:extLst>
              <a:ext uri="{FF2B5EF4-FFF2-40B4-BE49-F238E27FC236}">
                <a16:creationId xmlns:a16="http://schemas.microsoft.com/office/drawing/2014/main" id="{994B8FA0-8D21-42B7-A77F-533E295EC7C0}"/>
              </a:ext>
            </a:extLst>
          </p:cNvPr>
          <p:cNvSpPr>
            <a:spLocks noGrp="1"/>
          </p:cNvSpPr>
          <p:nvPr>
            <p:ph type="ftr" idx="11"/>
          </p:nvPr>
        </p:nvSpPr>
        <p:spPr>
          <a:xfrm>
            <a:off x="3371383" y="6935457"/>
            <a:ext cx="3834617" cy="504000"/>
          </a:xfrm>
        </p:spPr>
        <p:txBody>
          <a:bodyPr/>
          <a:lstStyle/>
          <a:p>
            <a:r>
              <a:rPr lang="fr-FR" dirty="0"/>
              <a:t>Projet de recherche TX52 - Carrefour intelligent</a:t>
            </a:r>
          </a:p>
        </p:txBody>
      </p:sp>
      <p:sp>
        <p:nvSpPr>
          <p:cNvPr id="5" name="Slide Number Placeholder 4">
            <a:extLst>
              <a:ext uri="{FF2B5EF4-FFF2-40B4-BE49-F238E27FC236}">
                <a16:creationId xmlns:a16="http://schemas.microsoft.com/office/drawing/2014/main" id="{CC16148E-5BBD-4761-AF5F-4D8F0BC4D4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fr-FR" smtClean="0"/>
              <a:t>1</a:t>
            </a:fld>
            <a:endParaRPr lang="fr-FR"/>
          </a:p>
        </p:txBody>
      </p:sp>
      <p:pic>
        <p:nvPicPr>
          <p:cNvPr id="6" name="Shape 225" descr="utbm">
            <a:extLst>
              <a:ext uri="{FF2B5EF4-FFF2-40B4-BE49-F238E27FC236}">
                <a16:creationId xmlns:a16="http://schemas.microsoft.com/office/drawing/2014/main" id="{F14CDCE9-F6AF-4059-AA4E-6D2AB8575A12}"/>
              </a:ext>
            </a:extLst>
          </p:cNvPr>
          <p:cNvPicPr preferRelativeResize="0"/>
          <p:nvPr/>
        </p:nvPicPr>
        <p:blipFill rotWithShape="1">
          <a:blip r:embed="rId3">
            <a:alphaModFix/>
          </a:blip>
          <a:srcRect/>
          <a:stretch/>
        </p:blipFill>
        <p:spPr>
          <a:xfrm>
            <a:off x="3273949" y="64962"/>
            <a:ext cx="3571694" cy="1566130"/>
          </a:xfrm>
          <a:prstGeom prst="rect">
            <a:avLst/>
          </a:prstGeom>
          <a:noFill/>
          <a:ln>
            <a:noFill/>
          </a:ln>
        </p:spPr>
      </p:pic>
      <p:sp>
        <p:nvSpPr>
          <p:cNvPr id="7" name="Rectangle: Rounded Corners 6">
            <a:extLst>
              <a:ext uri="{FF2B5EF4-FFF2-40B4-BE49-F238E27FC236}">
                <a16:creationId xmlns:a16="http://schemas.microsoft.com/office/drawing/2014/main" id="{A55E298B-1F08-485D-AD9B-7841FA613F52}"/>
              </a:ext>
            </a:extLst>
          </p:cNvPr>
          <p:cNvSpPr/>
          <p:nvPr/>
        </p:nvSpPr>
        <p:spPr>
          <a:xfrm>
            <a:off x="1260389" y="1964724"/>
            <a:ext cx="7648833" cy="1815907"/>
          </a:xfrm>
          <a:prstGeom prst="round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txBody>
          <a:bodyPr rtlCol="0" anchor="ctr"/>
          <a:lstStyle/>
          <a:p>
            <a:pPr algn="ctr"/>
            <a:r>
              <a:rPr lang="fr-FR" sz="2800" b="1" dirty="0">
                <a:solidFill>
                  <a:schemeClr val="accent1">
                    <a:lumMod val="50000"/>
                  </a:schemeClr>
                </a:solidFill>
                <a:effectLst>
                  <a:outerShdw blurRad="38100" dist="38100" dir="2700000" algn="tl">
                    <a:srgbClr val="000000">
                      <a:alpha val="43137"/>
                    </a:srgbClr>
                  </a:outerShdw>
                </a:effectLst>
              </a:rPr>
              <a:t>CARREFOUR INTELLIGENT</a:t>
            </a:r>
          </a:p>
        </p:txBody>
      </p:sp>
      <p:sp>
        <p:nvSpPr>
          <p:cNvPr id="8" name="TextBox 7">
            <a:extLst>
              <a:ext uri="{FF2B5EF4-FFF2-40B4-BE49-F238E27FC236}">
                <a16:creationId xmlns:a16="http://schemas.microsoft.com/office/drawing/2014/main" id="{BEDF1F0E-A7DD-42C5-98FA-EE974155ECFF}"/>
              </a:ext>
            </a:extLst>
          </p:cNvPr>
          <p:cNvSpPr txBox="1"/>
          <p:nvPr/>
        </p:nvSpPr>
        <p:spPr>
          <a:xfrm>
            <a:off x="939114" y="4311187"/>
            <a:ext cx="5239265" cy="369332"/>
          </a:xfrm>
          <a:prstGeom prst="rect">
            <a:avLst/>
          </a:prstGeom>
          <a:noFill/>
        </p:spPr>
        <p:txBody>
          <a:bodyPr wrap="square" rtlCol="0">
            <a:spAutoFit/>
          </a:bodyPr>
          <a:lstStyle/>
          <a:p>
            <a:r>
              <a:rPr lang="fr-FR" sz="1800" dirty="0"/>
              <a:t>MEMBRES:</a:t>
            </a:r>
          </a:p>
        </p:txBody>
      </p:sp>
      <p:sp>
        <p:nvSpPr>
          <p:cNvPr id="9" name="TextBox 8">
            <a:extLst>
              <a:ext uri="{FF2B5EF4-FFF2-40B4-BE49-F238E27FC236}">
                <a16:creationId xmlns:a16="http://schemas.microsoft.com/office/drawing/2014/main" id="{2B04E4C4-D669-4B83-B8D8-F382DE544260}"/>
              </a:ext>
            </a:extLst>
          </p:cNvPr>
          <p:cNvSpPr txBox="1"/>
          <p:nvPr/>
        </p:nvSpPr>
        <p:spPr>
          <a:xfrm>
            <a:off x="1260389" y="6435590"/>
            <a:ext cx="4028303" cy="369332"/>
          </a:xfrm>
          <a:prstGeom prst="rect">
            <a:avLst/>
          </a:prstGeom>
          <a:noFill/>
        </p:spPr>
        <p:txBody>
          <a:bodyPr wrap="square" rtlCol="0">
            <a:spAutoFit/>
          </a:bodyPr>
          <a:lstStyle/>
          <a:p>
            <a:r>
              <a:rPr lang="fr-FR" sz="1800" dirty="0">
                <a:solidFill>
                  <a:schemeClr val="dk1"/>
                </a:solidFill>
                <a:latin typeface="Calibri"/>
                <a:ea typeface="Calibri"/>
                <a:cs typeface="Calibri"/>
                <a:sym typeface="Calibri"/>
              </a:rPr>
              <a:t>Encadré par  :  Mahjoub DRIDI </a:t>
            </a:r>
          </a:p>
        </p:txBody>
      </p:sp>
    </p:spTree>
    <p:extLst>
      <p:ext uri="{BB962C8B-B14F-4D97-AF65-F5344CB8AC3E}">
        <p14:creationId xmlns:p14="http://schemas.microsoft.com/office/powerpoint/2010/main" val="873855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10</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716082" cy="369332"/>
          </a:xfrm>
          <a:prstGeom prst="rect">
            <a:avLst/>
          </a:prstGeom>
          <a:noFill/>
        </p:spPr>
        <p:txBody>
          <a:bodyPr wrap="none" rtlCol="0">
            <a:spAutoFit/>
          </a:bodyPr>
          <a:lstStyle/>
          <a:p>
            <a:pPr marL="285750" indent="-285750">
              <a:buFont typeface="Arial" panose="020B0604020202020204" pitchFamily="34" charset="0"/>
              <a:buChar char="•"/>
            </a:pPr>
            <a:r>
              <a:rPr lang="fr-FR" dirty="0"/>
              <a:t>REVUE DU FICHIER DE DONNEES</a:t>
            </a:r>
          </a:p>
        </p:txBody>
      </p:sp>
      <p:pic>
        <p:nvPicPr>
          <p:cNvPr id="4" name="Picture 3">
            <a:extLst>
              <a:ext uri="{FF2B5EF4-FFF2-40B4-BE49-F238E27FC236}">
                <a16:creationId xmlns:a16="http://schemas.microsoft.com/office/drawing/2014/main" id="{3FD8F252-9F42-4D87-A393-907E51311883}"/>
              </a:ext>
            </a:extLst>
          </p:cNvPr>
          <p:cNvPicPr>
            <a:picLocks noChangeAspect="1"/>
          </p:cNvPicPr>
          <p:nvPr/>
        </p:nvPicPr>
        <p:blipFill>
          <a:blip r:embed="rId4"/>
          <a:stretch>
            <a:fillRect/>
          </a:stretch>
        </p:blipFill>
        <p:spPr>
          <a:xfrm>
            <a:off x="481913" y="2330894"/>
            <a:ext cx="8932162" cy="3721734"/>
          </a:xfrm>
          <a:prstGeom prst="rect">
            <a:avLst/>
          </a:prstGeom>
        </p:spPr>
      </p:pic>
      <p:cxnSp>
        <p:nvCxnSpPr>
          <p:cNvPr id="8" name="Straight Arrow Connector 7">
            <a:extLst>
              <a:ext uri="{FF2B5EF4-FFF2-40B4-BE49-F238E27FC236}">
                <a16:creationId xmlns:a16="http://schemas.microsoft.com/office/drawing/2014/main" id="{539C219D-4211-478C-AE71-11ED8201FBCC}"/>
              </a:ext>
            </a:extLst>
          </p:cNvPr>
          <p:cNvCxnSpPr>
            <a:cxnSpLocks/>
          </p:cNvCxnSpPr>
          <p:nvPr/>
        </p:nvCxnSpPr>
        <p:spPr>
          <a:xfrm>
            <a:off x="7241059" y="2150076"/>
            <a:ext cx="0" cy="751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F4978B-01DC-468A-8A71-AA644F440E59}"/>
              </a:ext>
            </a:extLst>
          </p:cNvPr>
          <p:cNvSpPr txBox="1"/>
          <p:nvPr/>
        </p:nvSpPr>
        <p:spPr>
          <a:xfrm>
            <a:off x="6358430" y="1799742"/>
            <a:ext cx="3055645" cy="369332"/>
          </a:xfrm>
          <a:prstGeom prst="rect">
            <a:avLst/>
          </a:prstGeom>
          <a:noFill/>
        </p:spPr>
        <p:txBody>
          <a:bodyPr wrap="none" rtlCol="0">
            <a:spAutoFit/>
          </a:bodyPr>
          <a:lstStyle/>
          <a:p>
            <a:r>
              <a:rPr lang="fr-FR" dirty="0"/>
              <a:t>Ajout plusieurs destinations</a:t>
            </a:r>
          </a:p>
        </p:txBody>
      </p:sp>
      <p:sp>
        <p:nvSpPr>
          <p:cNvPr id="13" name="TextBox 12">
            <a:extLst>
              <a:ext uri="{FF2B5EF4-FFF2-40B4-BE49-F238E27FC236}">
                <a16:creationId xmlns:a16="http://schemas.microsoft.com/office/drawing/2014/main" id="{CA34C65B-0176-4233-842B-6D6057320408}"/>
              </a:ext>
            </a:extLst>
          </p:cNvPr>
          <p:cNvSpPr txBox="1"/>
          <p:nvPr/>
        </p:nvSpPr>
        <p:spPr>
          <a:xfrm>
            <a:off x="132279" y="6437262"/>
            <a:ext cx="5497018" cy="369332"/>
          </a:xfrm>
          <a:prstGeom prst="rect">
            <a:avLst/>
          </a:prstGeom>
          <a:noFill/>
        </p:spPr>
        <p:txBody>
          <a:bodyPr wrap="none" rtlCol="0">
            <a:spAutoFit/>
          </a:bodyPr>
          <a:lstStyle/>
          <a:p>
            <a:r>
              <a:rPr lang="fr-FR" dirty="0"/>
              <a:t>Ajout de plusieurs séquences dans un même fichier</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4" y="5787092"/>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529923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11</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5711820" cy="369332"/>
          </a:xfrm>
          <a:prstGeom prst="rect">
            <a:avLst/>
          </a:prstGeom>
          <a:noFill/>
        </p:spPr>
        <p:txBody>
          <a:bodyPr wrap="none" rtlCol="0">
            <a:spAutoFit/>
          </a:bodyPr>
          <a:lstStyle/>
          <a:p>
            <a:pPr marL="285750" indent="-285750">
              <a:buFont typeface="Arial" panose="020B0604020202020204" pitchFamily="34" charset="0"/>
              <a:buChar char="•"/>
            </a:pPr>
            <a:r>
              <a:rPr lang="fr-FR" dirty="0"/>
              <a:t>AFFICHAGE DES INFORMATIONS SUR LES VEHICULES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2788773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12</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057247" cy="369332"/>
          </a:xfrm>
          <a:prstGeom prst="rect">
            <a:avLst/>
          </a:prstGeom>
          <a:noFill/>
        </p:spPr>
        <p:txBody>
          <a:bodyPr wrap="none" rtlCol="0">
            <a:spAutoFit/>
          </a:bodyPr>
          <a:lstStyle/>
          <a:p>
            <a:pPr marL="285750" indent="-285750">
              <a:buFont typeface="Arial" panose="020B0604020202020204" pitchFamily="34" charset="0"/>
              <a:buChar char="•"/>
            </a:pPr>
            <a:r>
              <a:rPr lang="fr-FR" dirty="0"/>
              <a:t>GESTION DES COLLISIONS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3" name="Picture 2">
            <a:extLst>
              <a:ext uri="{FF2B5EF4-FFF2-40B4-BE49-F238E27FC236}">
                <a16:creationId xmlns:a16="http://schemas.microsoft.com/office/drawing/2014/main" id="{491524BB-DE1E-460F-A2A7-BF02D0449917}"/>
              </a:ext>
            </a:extLst>
          </p:cNvPr>
          <p:cNvPicPr>
            <a:picLocks noChangeAspect="1"/>
          </p:cNvPicPr>
          <p:nvPr/>
        </p:nvPicPr>
        <p:blipFill>
          <a:blip r:embed="rId4"/>
          <a:stretch>
            <a:fillRect/>
          </a:stretch>
        </p:blipFill>
        <p:spPr>
          <a:xfrm>
            <a:off x="2348546" y="2161203"/>
            <a:ext cx="4747789" cy="4537911"/>
          </a:xfrm>
          <a:prstGeom prst="rect">
            <a:avLst/>
          </a:prstGeom>
        </p:spPr>
      </p:pic>
    </p:spTree>
    <p:extLst>
      <p:ext uri="{BB962C8B-B14F-4D97-AF65-F5344CB8AC3E}">
        <p14:creationId xmlns:p14="http://schemas.microsoft.com/office/powerpoint/2010/main" val="3465445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13</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3" name="Picture 2">
            <a:extLst>
              <a:ext uri="{FF2B5EF4-FFF2-40B4-BE49-F238E27FC236}">
                <a16:creationId xmlns:a16="http://schemas.microsoft.com/office/drawing/2014/main" id="{B6D9CC6C-D06E-4905-9A6E-B2FCD8E7A763}"/>
              </a:ext>
            </a:extLst>
          </p:cNvPr>
          <p:cNvPicPr>
            <a:picLocks noChangeAspect="1"/>
          </p:cNvPicPr>
          <p:nvPr/>
        </p:nvPicPr>
        <p:blipFill>
          <a:blip r:embed="rId4"/>
          <a:stretch>
            <a:fillRect/>
          </a:stretch>
        </p:blipFill>
        <p:spPr>
          <a:xfrm>
            <a:off x="1110376" y="3067882"/>
            <a:ext cx="3881725" cy="3017390"/>
          </a:xfrm>
          <a:prstGeom prst="rect">
            <a:avLst/>
          </a:prstGeom>
        </p:spPr>
      </p:pic>
      <p:sp>
        <p:nvSpPr>
          <p:cNvPr id="5" name="TextBox 4">
            <a:extLst>
              <a:ext uri="{FF2B5EF4-FFF2-40B4-BE49-F238E27FC236}">
                <a16:creationId xmlns:a16="http://schemas.microsoft.com/office/drawing/2014/main" id="{B77945CC-A3D4-44BF-B8B4-4E0D5E9901AE}"/>
              </a:ext>
            </a:extLst>
          </p:cNvPr>
          <p:cNvSpPr txBox="1"/>
          <p:nvPr/>
        </p:nvSpPr>
        <p:spPr>
          <a:xfrm>
            <a:off x="1692876" y="2587596"/>
            <a:ext cx="1029449" cy="369332"/>
          </a:xfrm>
          <a:prstGeom prst="rect">
            <a:avLst/>
          </a:prstGeom>
          <a:noFill/>
        </p:spPr>
        <p:txBody>
          <a:bodyPr wrap="none" rtlCol="0">
            <a:spAutoFit/>
          </a:bodyPr>
          <a:lstStyle/>
          <a:p>
            <a:r>
              <a:rPr lang="fr-FR" dirty="0"/>
              <a:t>Config 1</a:t>
            </a:r>
          </a:p>
        </p:txBody>
      </p:sp>
      <p:sp>
        <p:nvSpPr>
          <p:cNvPr id="15" name="TextBox 14">
            <a:extLst>
              <a:ext uri="{FF2B5EF4-FFF2-40B4-BE49-F238E27FC236}">
                <a16:creationId xmlns:a16="http://schemas.microsoft.com/office/drawing/2014/main" id="{AE392ADD-57F5-458D-A52D-95D1E53ADE75}"/>
              </a:ext>
            </a:extLst>
          </p:cNvPr>
          <p:cNvSpPr txBox="1"/>
          <p:nvPr/>
        </p:nvSpPr>
        <p:spPr>
          <a:xfrm>
            <a:off x="7321716" y="2587596"/>
            <a:ext cx="1029449" cy="369332"/>
          </a:xfrm>
          <a:prstGeom prst="rect">
            <a:avLst/>
          </a:prstGeom>
          <a:noFill/>
        </p:spPr>
        <p:txBody>
          <a:bodyPr wrap="none" rtlCol="0">
            <a:spAutoFit/>
          </a:bodyPr>
          <a:lstStyle/>
          <a:p>
            <a:r>
              <a:rPr lang="fr-FR" dirty="0"/>
              <a:t>Config 2</a:t>
            </a:r>
          </a:p>
        </p:txBody>
      </p:sp>
      <p:pic>
        <p:nvPicPr>
          <p:cNvPr id="7" name="Picture 6">
            <a:extLst>
              <a:ext uri="{FF2B5EF4-FFF2-40B4-BE49-F238E27FC236}">
                <a16:creationId xmlns:a16="http://schemas.microsoft.com/office/drawing/2014/main" id="{60794BC7-B9BA-4955-8DF5-D8214D242099}"/>
              </a:ext>
            </a:extLst>
          </p:cNvPr>
          <p:cNvPicPr>
            <a:picLocks noChangeAspect="1"/>
          </p:cNvPicPr>
          <p:nvPr/>
        </p:nvPicPr>
        <p:blipFill>
          <a:blip r:embed="rId5"/>
          <a:stretch>
            <a:fillRect/>
          </a:stretch>
        </p:blipFill>
        <p:spPr>
          <a:xfrm>
            <a:off x="6030213" y="3065449"/>
            <a:ext cx="3881725" cy="2928867"/>
          </a:xfrm>
          <a:prstGeom prst="rect">
            <a:avLst/>
          </a:prstGeom>
        </p:spPr>
      </p:pic>
    </p:spTree>
    <p:extLst>
      <p:ext uri="{BB962C8B-B14F-4D97-AF65-F5344CB8AC3E}">
        <p14:creationId xmlns:p14="http://schemas.microsoft.com/office/powerpoint/2010/main" val="361114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14</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9" name="Picture 8">
            <a:extLst>
              <a:ext uri="{FF2B5EF4-FFF2-40B4-BE49-F238E27FC236}">
                <a16:creationId xmlns:a16="http://schemas.microsoft.com/office/drawing/2014/main" id="{D5979F2F-5607-4BBB-9D8B-8F849B97106E}"/>
              </a:ext>
            </a:extLst>
          </p:cNvPr>
          <p:cNvPicPr>
            <a:picLocks noChangeAspect="1"/>
          </p:cNvPicPr>
          <p:nvPr/>
        </p:nvPicPr>
        <p:blipFill>
          <a:blip r:embed="rId4"/>
          <a:stretch>
            <a:fillRect/>
          </a:stretch>
        </p:blipFill>
        <p:spPr>
          <a:xfrm>
            <a:off x="2570920" y="2879787"/>
            <a:ext cx="5852678" cy="3707474"/>
          </a:xfrm>
          <a:prstGeom prst="rect">
            <a:avLst/>
          </a:prstGeom>
        </p:spPr>
      </p:pic>
      <p:sp>
        <p:nvSpPr>
          <p:cNvPr id="17" name="TextBox 16">
            <a:extLst>
              <a:ext uri="{FF2B5EF4-FFF2-40B4-BE49-F238E27FC236}">
                <a16:creationId xmlns:a16="http://schemas.microsoft.com/office/drawing/2014/main" id="{E53702AB-199F-4DDD-AC28-81CF9F0039A3}"/>
              </a:ext>
            </a:extLst>
          </p:cNvPr>
          <p:cNvSpPr txBox="1"/>
          <p:nvPr/>
        </p:nvSpPr>
        <p:spPr>
          <a:xfrm>
            <a:off x="4687330" y="2458407"/>
            <a:ext cx="1029449" cy="369332"/>
          </a:xfrm>
          <a:prstGeom prst="rect">
            <a:avLst/>
          </a:prstGeom>
          <a:noFill/>
        </p:spPr>
        <p:txBody>
          <a:bodyPr wrap="none" rtlCol="0">
            <a:spAutoFit/>
          </a:bodyPr>
          <a:lstStyle/>
          <a:p>
            <a:r>
              <a:rPr lang="fr-FR" dirty="0"/>
              <a:t>Config 3</a:t>
            </a:r>
          </a:p>
        </p:txBody>
      </p:sp>
    </p:spTree>
    <p:extLst>
      <p:ext uri="{BB962C8B-B14F-4D97-AF65-F5344CB8AC3E}">
        <p14:creationId xmlns:p14="http://schemas.microsoft.com/office/powerpoint/2010/main" val="283713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15</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9" name="Picture 8">
            <a:extLst>
              <a:ext uri="{FF2B5EF4-FFF2-40B4-BE49-F238E27FC236}">
                <a16:creationId xmlns:a16="http://schemas.microsoft.com/office/drawing/2014/main" id="{D5979F2F-5607-4BBB-9D8B-8F849B97106E}"/>
              </a:ext>
            </a:extLst>
          </p:cNvPr>
          <p:cNvPicPr>
            <a:picLocks noChangeAspect="1"/>
          </p:cNvPicPr>
          <p:nvPr/>
        </p:nvPicPr>
        <p:blipFill>
          <a:blip r:embed="rId4"/>
          <a:stretch>
            <a:fillRect/>
          </a:stretch>
        </p:blipFill>
        <p:spPr>
          <a:xfrm>
            <a:off x="2570920" y="2879787"/>
            <a:ext cx="5852678" cy="3707474"/>
          </a:xfrm>
          <a:prstGeom prst="rect">
            <a:avLst/>
          </a:prstGeom>
        </p:spPr>
      </p:pic>
      <p:sp>
        <p:nvSpPr>
          <p:cNvPr id="17" name="TextBox 16">
            <a:extLst>
              <a:ext uri="{FF2B5EF4-FFF2-40B4-BE49-F238E27FC236}">
                <a16:creationId xmlns:a16="http://schemas.microsoft.com/office/drawing/2014/main" id="{E53702AB-199F-4DDD-AC28-81CF9F0039A3}"/>
              </a:ext>
            </a:extLst>
          </p:cNvPr>
          <p:cNvSpPr txBox="1"/>
          <p:nvPr/>
        </p:nvSpPr>
        <p:spPr>
          <a:xfrm>
            <a:off x="4687330" y="2458407"/>
            <a:ext cx="1029449" cy="369332"/>
          </a:xfrm>
          <a:prstGeom prst="rect">
            <a:avLst/>
          </a:prstGeom>
          <a:noFill/>
        </p:spPr>
        <p:txBody>
          <a:bodyPr wrap="none" rtlCol="0">
            <a:spAutoFit/>
          </a:bodyPr>
          <a:lstStyle/>
          <a:p>
            <a:r>
              <a:rPr lang="fr-FR" dirty="0"/>
              <a:t>Config 3</a:t>
            </a:r>
          </a:p>
        </p:txBody>
      </p:sp>
    </p:spTree>
    <p:extLst>
      <p:ext uri="{BB962C8B-B14F-4D97-AF65-F5344CB8AC3E}">
        <p14:creationId xmlns:p14="http://schemas.microsoft.com/office/powerpoint/2010/main" val="2244061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RESULTATS OBTENUS</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B7620BA-B266-4C74-A984-972EAB64CAEF}"/>
              </a:ext>
            </a:extLst>
          </p:cNvPr>
          <p:cNvSpPr txBox="1"/>
          <p:nvPr/>
        </p:nvSpPr>
        <p:spPr>
          <a:xfrm>
            <a:off x="6091881" y="4238368"/>
            <a:ext cx="688009" cy="369332"/>
          </a:xfrm>
          <a:prstGeom prst="rect">
            <a:avLst/>
          </a:prstGeom>
          <a:noFill/>
        </p:spPr>
        <p:txBody>
          <a:bodyPr wrap="none" rtlCol="0">
            <a:spAutoFit/>
          </a:bodyPr>
          <a:lstStyle/>
          <a:p>
            <a:r>
              <a:rPr lang="fr-FR" dirty="0"/>
              <a:t>TEST</a:t>
            </a:r>
          </a:p>
        </p:txBody>
      </p:sp>
    </p:spTree>
    <p:extLst>
      <p:ext uri="{BB962C8B-B14F-4D97-AF65-F5344CB8AC3E}">
        <p14:creationId xmlns:p14="http://schemas.microsoft.com/office/powerpoint/2010/main" val="713442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fr-FR" altLang="ko-KR" dirty="0"/>
              <a:t>CONCLUSION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76961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18</a:t>
            </a:fld>
            <a:endParaRPr sz="1400">
              <a:solidFill>
                <a:schemeClr val="dk1"/>
              </a:solidFill>
              <a:latin typeface="Trebuchet MS"/>
              <a:ea typeface="Trebuchet MS"/>
              <a:cs typeface="Trebuchet MS"/>
              <a:sym typeface="Trebuchet MS"/>
            </a:endParaRPr>
          </a:p>
        </p:txBody>
      </p:sp>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CONCLUSION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104298" y="1933666"/>
            <a:ext cx="9298035" cy="6247864"/>
          </a:xfrm>
          <a:prstGeom prst="rect">
            <a:avLst/>
          </a:prstGeom>
          <a:noFill/>
        </p:spPr>
        <p:txBody>
          <a:bodyPr wrap="square" rtlCol="0" anchor="t">
            <a:spAutoFit/>
          </a:bodyPr>
          <a:lstStyle/>
          <a:p>
            <a:r>
              <a:rPr lang="fr-FR" sz="2400" dirty="0"/>
              <a:t>AMELIORATION</a:t>
            </a:r>
            <a:endParaRPr lang="fr-FR"/>
          </a:p>
          <a:p>
            <a:endParaRPr lang="fr-FR" dirty="0"/>
          </a:p>
          <a:p>
            <a:pPr marL="742950" lvl="1" indent="-285750">
              <a:buFont typeface="Arial" panose="020B0604020202020204" pitchFamily="34" charset="0"/>
              <a:buChar char="•"/>
            </a:pPr>
            <a:r>
              <a:rPr lang="fr-FR" sz="2000" dirty="0"/>
              <a:t>Ajouter la possibilité de changer le nombre de voies</a:t>
            </a:r>
          </a:p>
          <a:p>
            <a:pPr marL="742950" lvl="1" indent="-285750">
              <a:buFont typeface="Arial" panose="020B0604020202020204" pitchFamily="34" charset="0"/>
              <a:buChar char="•"/>
            </a:pPr>
            <a:endParaRPr lang="fr-FR" sz="2000" dirty="0"/>
          </a:p>
          <a:p>
            <a:pPr marL="742950" lvl="1" indent="-285750">
              <a:buFont typeface="Arial" panose="020B0604020202020204" pitchFamily="34" charset="0"/>
              <a:buChar char="•"/>
            </a:pPr>
            <a:r>
              <a:rPr lang="fr-FR" sz="2000" dirty="0"/>
              <a:t>Régler les paramètres des véhicules directement à partir de l'interface </a:t>
            </a:r>
            <a:endParaRPr lang="fr-FR" dirty="0"/>
          </a:p>
          <a:p>
            <a:pPr lvl="1"/>
            <a:endParaRPr lang="fr-FR" sz="2000" dirty="0"/>
          </a:p>
          <a:p>
            <a:pPr marL="742950" lvl="1" indent="-285750">
              <a:buFont typeface="Arial" panose="020B0604020202020204" pitchFamily="34" charset="0"/>
              <a:buChar char="•"/>
            </a:pPr>
            <a:r>
              <a:rPr lang="fr-FR" sz="2000" dirty="0"/>
              <a:t>Sur la partie gestion des collisions</a:t>
            </a:r>
          </a:p>
          <a:p>
            <a:pPr marL="742950" lvl="1" indent="-285750">
              <a:buFont typeface="Arial" panose="020B0604020202020204" pitchFamily="34" charset="0"/>
              <a:buChar char="•"/>
            </a:pPr>
            <a:endParaRPr lang="fr-FR" sz="2000" dirty="0"/>
          </a:p>
          <a:p>
            <a:pPr lvl="3" indent="-285750">
              <a:buFont typeface="Arial" panose="020B0604020202020204" pitchFamily="34" charset="0"/>
              <a:buChar char="•"/>
            </a:pPr>
            <a:r>
              <a:rPr lang="fr-FR" dirty="0"/>
              <a:t>Difficile de voir le point de contact des véhicules lors d'une collision</a:t>
            </a:r>
          </a:p>
          <a:p>
            <a:pPr marL="1085850" lvl="3"/>
            <a:endParaRPr lang="fr-FR" dirty="0"/>
          </a:p>
          <a:p>
            <a:pPr marL="1085850" lvl="3">
              <a:buFont typeface="Arial" panose="020B0604020202020204" pitchFamily="34" charset="0"/>
              <a:buChar char="•"/>
            </a:pPr>
            <a:r>
              <a:rPr lang="fr-FR" dirty="0"/>
              <a:t>   Mieux optimiser la fonction </a:t>
            </a:r>
            <a:r>
              <a:rPr lang="fr-FR" dirty="0" err="1"/>
              <a:t>aabbCollide</a:t>
            </a:r>
            <a:r>
              <a:rPr lang="fr-FR" dirty="0"/>
              <a:t>()</a:t>
            </a:r>
          </a:p>
          <a:p>
            <a:pPr marL="742950" lvl="1" indent="-285750">
              <a:buFont typeface="Arial" panose="020B0604020202020204" pitchFamily="34" charset="0"/>
              <a:buChar char="•"/>
            </a:pPr>
            <a:endParaRPr lang="fr-FR" sz="2000" dirty="0"/>
          </a:p>
          <a:p>
            <a:pPr marL="742950" lvl="1" indent="-285750">
              <a:buFont typeface="Arial" panose="020B0604020202020204" pitchFamily="34" charset="0"/>
              <a:buChar char="•"/>
            </a:pPr>
            <a:r>
              <a:rPr lang="fr-FR" sz="2000" dirty="0"/>
              <a:t>Versionner le code</a:t>
            </a:r>
          </a:p>
          <a:p>
            <a:pPr lvl="1"/>
            <a:endParaRPr lang="fr-FR" sz="1600" dirty="0"/>
          </a:p>
          <a:p>
            <a:pPr lvl="1"/>
            <a:endParaRPr lang="fr-FR" sz="1600" dirty="0"/>
          </a:p>
          <a:p>
            <a:pPr lvl="1"/>
            <a:endParaRPr lang="fr-FR" sz="1600" dirty="0"/>
          </a:p>
          <a:p>
            <a:pPr marL="1200150" lvl="2" indent="-285750">
              <a:buFont typeface="Arial" panose="020B0604020202020204" pitchFamily="34" charset="0"/>
              <a:buChar char="•"/>
            </a:pPr>
            <a:endParaRPr lang="fr-FR" sz="1600" dirty="0"/>
          </a:p>
          <a:p>
            <a:pPr marL="1200150" lvl="2" indent="-285750">
              <a:buFont typeface="Arial" panose="020B0604020202020204" pitchFamily="34" charset="0"/>
              <a:buChar char="•"/>
            </a:pPr>
            <a:endParaRPr lang="fr-FR" sz="1600" dirty="0"/>
          </a:p>
          <a:p>
            <a:pPr lvl="2"/>
            <a:endParaRPr lang="fr-FR" sz="1600" dirty="0"/>
          </a:p>
          <a:p>
            <a:pPr marL="1200150" lvl="2" indent="-285750">
              <a:buFont typeface="Arial" panose="020B0604020202020204" pitchFamily="34" charset="0"/>
              <a:buChar char="•"/>
            </a:pPr>
            <a:endParaRPr lang="fr-FR" sz="1600" dirty="0"/>
          </a:p>
          <a:p>
            <a:pPr marL="1200150" lvl="2" indent="-285750">
              <a:buFont typeface="Arial" panose="020B0604020202020204" pitchFamily="34" charset="0"/>
              <a:buChar char="•"/>
            </a:pPr>
            <a:endParaRPr lang="fr-FR" sz="1600" dirty="0"/>
          </a:p>
          <a:p>
            <a:pPr marL="1200150" lvl="2" indent="-285750">
              <a:buFont typeface="Arial" panose="020B0604020202020204" pitchFamily="34" charset="0"/>
              <a:buChar char="•"/>
            </a:pPr>
            <a:endParaRPr lang="fr-FR" sz="1600" dirty="0"/>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2525395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Thank you</a:t>
            </a:r>
            <a:endParaRPr lang="ko-KR" altLang="en-US" dirty="0"/>
          </a:p>
        </p:txBody>
      </p:sp>
    </p:spTree>
    <p:extLst>
      <p:ext uri="{BB962C8B-B14F-4D97-AF65-F5344CB8AC3E}">
        <p14:creationId xmlns:p14="http://schemas.microsoft.com/office/powerpoint/2010/main" val="61455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0" y="1085932"/>
            <a:ext cx="10693400" cy="673675"/>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r>
              <a:rPr lang="en-US" sz="4210" dirty="0">
                <a:solidFill>
                  <a:schemeClr val="tx1">
                    <a:lumMod val="75000"/>
                    <a:lumOff val="25000"/>
                  </a:schemeClr>
                </a:solidFill>
                <a:cs typeface="Arial" pitchFamily="34" charset="0"/>
              </a:rPr>
              <a:t>SOMMAIRE</a:t>
            </a:r>
          </a:p>
        </p:txBody>
      </p:sp>
      <p:grpSp>
        <p:nvGrpSpPr>
          <p:cNvPr id="4" name="Group 3"/>
          <p:cNvGrpSpPr/>
          <p:nvPr/>
        </p:nvGrpSpPr>
        <p:grpSpPr>
          <a:xfrm>
            <a:off x="2652001" y="2012235"/>
            <a:ext cx="7663051" cy="1069340"/>
            <a:chOff x="1151472" y="3187501"/>
            <a:chExt cx="6552728" cy="914400"/>
          </a:xfrm>
        </p:grpSpPr>
        <p:sp>
          <p:nvSpPr>
            <p:cNvPr id="5" name="Pentagon 4"/>
            <p:cNvSpPr/>
            <p:nvPr/>
          </p:nvSpPr>
          <p:spPr>
            <a:xfrm>
              <a:off x="1633824" y="3347030"/>
              <a:ext cx="6070376" cy="720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6" name="Pentagon 5"/>
            <p:cNvSpPr/>
            <p:nvPr/>
          </p:nvSpPr>
          <p:spPr>
            <a:xfrm>
              <a:off x="1633824" y="3284701"/>
              <a:ext cx="5914970" cy="720000"/>
            </a:xfrm>
            <a:prstGeom prst="homePlat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7" name="Diamond 6"/>
            <p:cNvSpPr/>
            <p:nvPr/>
          </p:nvSpPr>
          <p:spPr>
            <a:xfrm>
              <a:off x="1151472" y="3187501"/>
              <a:ext cx="914400" cy="9144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dirty="0"/>
            </a:p>
          </p:txBody>
        </p:sp>
      </p:grpSp>
      <p:sp>
        <p:nvSpPr>
          <p:cNvPr id="8" name="직사각형 39"/>
          <p:cNvSpPr/>
          <p:nvPr/>
        </p:nvSpPr>
        <p:spPr>
          <a:xfrm>
            <a:off x="2934648" y="2257880"/>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1 </a:t>
            </a:r>
            <a:endParaRPr lang="ko-KR" altLang="en-US" sz="3274" dirty="0">
              <a:solidFill>
                <a:schemeClr val="bg1"/>
              </a:solidFill>
            </a:endParaRPr>
          </a:p>
        </p:txBody>
      </p:sp>
      <p:grpSp>
        <p:nvGrpSpPr>
          <p:cNvPr id="9" name="Group 8"/>
          <p:cNvGrpSpPr/>
          <p:nvPr/>
        </p:nvGrpSpPr>
        <p:grpSpPr>
          <a:xfrm>
            <a:off x="3956185" y="2222784"/>
            <a:ext cx="5557817" cy="623128"/>
            <a:chOff x="2299400" y="1781114"/>
            <a:chExt cx="4576856" cy="532841"/>
          </a:xfrm>
        </p:grpSpPr>
        <p:sp>
          <p:nvSpPr>
            <p:cNvPr id="10"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b="1" dirty="0">
                  <a:solidFill>
                    <a:schemeClr val="tx1">
                      <a:lumMod val="75000"/>
                      <a:lumOff val="25000"/>
                    </a:schemeClr>
                  </a:solidFill>
                  <a:cs typeface="Arial" pitchFamily="34" charset="0"/>
                </a:rPr>
                <a:t>Introduction</a:t>
              </a:r>
            </a:p>
          </p:txBody>
        </p:sp>
        <p:sp>
          <p:nvSpPr>
            <p:cNvPr id="11"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Contexte, Etude de l’existant</a:t>
              </a:r>
            </a:p>
          </p:txBody>
        </p:sp>
      </p:grpSp>
      <p:grpSp>
        <p:nvGrpSpPr>
          <p:cNvPr id="12" name="Group 11"/>
          <p:cNvGrpSpPr/>
          <p:nvPr/>
        </p:nvGrpSpPr>
        <p:grpSpPr>
          <a:xfrm>
            <a:off x="2648485" y="3091663"/>
            <a:ext cx="7663051" cy="1069340"/>
            <a:chOff x="1151472" y="3187501"/>
            <a:chExt cx="6552728" cy="914400"/>
          </a:xfrm>
        </p:grpSpPr>
        <p:sp>
          <p:nvSpPr>
            <p:cNvPr id="13" name="Pentagon 12"/>
            <p:cNvSpPr/>
            <p:nvPr/>
          </p:nvSpPr>
          <p:spPr>
            <a:xfrm>
              <a:off x="1633824" y="3347030"/>
              <a:ext cx="6070376" cy="720000"/>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4" name="Pentagon 13"/>
            <p:cNvSpPr/>
            <p:nvPr/>
          </p:nvSpPr>
          <p:spPr>
            <a:xfrm>
              <a:off x="1633824" y="3284701"/>
              <a:ext cx="5914970" cy="720000"/>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5" name="Diamond 14"/>
            <p:cNvSpPr/>
            <p:nvPr/>
          </p:nvSpPr>
          <p:spPr>
            <a:xfrm>
              <a:off x="1151472" y="3187501"/>
              <a:ext cx="914400" cy="9144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grpSp>
      <p:grpSp>
        <p:nvGrpSpPr>
          <p:cNvPr id="16" name="Group 15"/>
          <p:cNvGrpSpPr/>
          <p:nvPr/>
        </p:nvGrpSpPr>
        <p:grpSpPr>
          <a:xfrm>
            <a:off x="2644970" y="4171092"/>
            <a:ext cx="7663051" cy="1069340"/>
            <a:chOff x="1151472" y="3187501"/>
            <a:chExt cx="6552728" cy="914400"/>
          </a:xfrm>
        </p:grpSpPr>
        <p:sp>
          <p:nvSpPr>
            <p:cNvPr id="17" name="Pentagon 16"/>
            <p:cNvSpPr/>
            <p:nvPr/>
          </p:nvSpPr>
          <p:spPr>
            <a:xfrm>
              <a:off x="1633824" y="3347030"/>
              <a:ext cx="6070376" cy="72000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8" name="Pentagon 17"/>
            <p:cNvSpPr/>
            <p:nvPr/>
          </p:nvSpPr>
          <p:spPr>
            <a:xfrm>
              <a:off x="1633824" y="3284701"/>
              <a:ext cx="5914970" cy="720000"/>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9" name="Diamond 18"/>
            <p:cNvSpPr/>
            <p:nvPr/>
          </p:nvSpPr>
          <p:spPr>
            <a:xfrm>
              <a:off x="1151472" y="3187501"/>
              <a:ext cx="914400" cy="91440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dirty="0"/>
            </a:p>
          </p:txBody>
        </p:sp>
      </p:grpSp>
      <p:grpSp>
        <p:nvGrpSpPr>
          <p:cNvPr id="20" name="Group 19"/>
          <p:cNvGrpSpPr/>
          <p:nvPr/>
        </p:nvGrpSpPr>
        <p:grpSpPr>
          <a:xfrm>
            <a:off x="2641455" y="5250521"/>
            <a:ext cx="7663051" cy="1069340"/>
            <a:chOff x="1151472" y="3187501"/>
            <a:chExt cx="6552728" cy="914400"/>
          </a:xfrm>
        </p:grpSpPr>
        <p:sp>
          <p:nvSpPr>
            <p:cNvPr id="21" name="Pentagon 20"/>
            <p:cNvSpPr/>
            <p:nvPr/>
          </p:nvSpPr>
          <p:spPr>
            <a:xfrm>
              <a:off x="1633824" y="3347030"/>
              <a:ext cx="6070376" cy="720000"/>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22" name="Pentagon 21"/>
            <p:cNvSpPr/>
            <p:nvPr/>
          </p:nvSpPr>
          <p:spPr>
            <a:xfrm>
              <a:off x="1633824" y="3284701"/>
              <a:ext cx="5914970" cy="720000"/>
            </a:xfrm>
            <a:prstGeom prst="homePlat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23" name="Diamond 22"/>
            <p:cNvSpPr/>
            <p:nvPr/>
          </p:nvSpPr>
          <p:spPr>
            <a:xfrm>
              <a:off x="1151472" y="3187501"/>
              <a:ext cx="914400" cy="914400"/>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grpSp>
      <p:sp>
        <p:nvSpPr>
          <p:cNvPr id="24" name="직사각형 39"/>
          <p:cNvSpPr/>
          <p:nvPr/>
        </p:nvSpPr>
        <p:spPr>
          <a:xfrm>
            <a:off x="2934648" y="3339057"/>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2 </a:t>
            </a:r>
            <a:endParaRPr lang="ko-KR" altLang="en-US" sz="3274" dirty="0">
              <a:solidFill>
                <a:schemeClr val="bg1"/>
              </a:solidFill>
            </a:endParaRPr>
          </a:p>
        </p:txBody>
      </p:sp>
      <p:grpSp>
        <p:nvGrpSpPr>
          <p:cNvPr id="25" name="Group 24"/>
          <p:cNvGrpSpPr/>
          <p:nvPr/>
        </p:nvGrpSpPr>
        <p:grpSpPr>
          <a:xfrm>
            <a:off x="3956185" y="3303961"/>
            <a:ext cx="5557817" cy="623128"/>
            <a:chOff x="2299400" y="1781114"/>
            <a:chExt cx="4576856" cy="532841"/>
          </a:xfrm>
        </p:grpSpPr>
        <p:sp>
          <p:nvSpPr>
            <p:cNvPr id="26"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b="1" dirty="0">
                  <a:solidFill>
                    <a:schemeClr val="tx1">
                      <a:lumMod val="75000"/>
                      <a:lumOff val="25000"/>
                    </a:schemeClr>
                  </a:solidFill>
                  <a:cs typeface="Arial" pitchFamily="34" charset="0"/>
                </a:rPr>
                <a:t>Réalisation</a:t>
              </a:r>
            </a:p>
          </p:txBody>
        </p:sp>
        <p:sp>
          <p:nvSpPr>
            <p:cNvPr id="27"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Revue du fichier de données, améliorations apportées</a:t>
              </a:r>
            </a:p>
          </p:txBody>
        </p:sp>
      </p:grpSp>
      <p:sp>
        <p:nvSpPr>
          <p:cNvPr id="28" name="직사각형 39"/>
          <p:cNvSpPr/>
          <p:nvPr/>
        </p:nvSpPr>
        <p:spPr>
          <a:xfrm>
            <a:off x="2934648" y="4420234"/>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3 </a:t>
            </a:r>
            <a:endParaRPr lang="ko-KR" altLang="en-US" sz="3274" dirty="0">
              <a:solidFill>
                <a:schemeClr val="bg1"/>
              </a:solidFill>
            </a:endParaRPr>
          </a:p>
        </p:txBody>
      </p:sp>
      <p:grpSp>
        <p:nvGrpSpPr>
          <p:cNvPr id="29" name="Group 28"/>
          <p:cNvGrpSpPr/>
          <p:nvPr/>
        </p:nvGrpSpPr>
        <p:grpSpPr>
          <a:xfrm>
            <a:off x="3956185" y="4440629"/>
            <a:ext cx="5557817" cy="567638"/>
            <a:chOff x="2299400" y="1828564"/>
            <a:chExt cx="4576856" cy="485391"/>
          </a:xfrm>
        </p:grpSpPr>
        <p:sp>
          <p:nvSpPr>
            <p:cNvPr id="30" name="TextBox 10"/>
            <p:cNvSpPr txBox="1"/>
            <p:nvPr/>
          </p:nvSpPr>
          <p:spPr bwMode="auto">
            <a:xfrm>
              <a:off x="2299400" y="182856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b="1" dirty="0">
                  <a:solidFill>
                    <a:schemeClr val="tx1">
                      <a:lumMod val="75000"/>
                      <a:lumOff val="25000"/>
                    </a:schemeClr>
                  </a:solidFill>
                  <a:cs typeface="Arial" pitchFamily="34" charset="0"/>
                </a:rPr>
                <a:t>Résultats obtenues</a:t>
              </a:r>
            </a:p>
          </p:txBody>
        </p:sp>
        <p:sp>
          <p:nvSpPr>
            <p:cNvPr id="31"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Test</a:t>
              </a:r>
              <a:endParaRPr lang="ko-KR" altLang="en-US" sz="1403" dirty="0">
                <a:solidFill>
                  <a:schemeClr val="tx1">
                    <a:lumMod val="75000"/>
                    <a:lumOff val="25000"/>
                  </a:schemeClr>
                </a:solidFill>
                <a:cs typeface="Arial" pitchFamily="34" charset="0"/>
              </a:endParaRPr>
            </a:p>
          </p:txBody>
        </p:sp>
      </p:grpSp>
      <p:sp>
        <p:nvSpPr>
          <p:cNvPr id="32" name="직사각형 39"/>
          <p:cNvSpPr/>
          <p:nvPr/>
        </p:nvSpPr>
        <p:spPr>
          <a:xfrm>
            <a:off x="2934648" y="5501411"/>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4 </a:t>
            </a:r>
            <a:endParaRPr lang="ko-KR" altLang="en-US" sz="3274" dirty="0">
              <a:solidFill>
                <a:schemeClr val="bg1"/>
              </a:solidFill>
            </a:endParaRPr>
          </a:p>
        </p:txBody>
      </p:sp>
      <p:grpSp>
        <p:nvGrpSpPr>
          <p:cNvPr id="33" name="Group 32"/>
          <p:cNvGrpSpPr/>
          <p:nvPr/>
        </p:nvGrpSpPr>
        <p:grpSpPr>
          <a:xfrm>
            <a:off x="3956185" y="5466316"/>
            <a:ext cx="5557817" cy="623128"/>
            <a:chOff x="2299400" y="1781114"/>
            <a:chExt cx="4576856" cy="532841"/>
          </a:xfrm>
        </p:grpSpPr>
        <p:sp>
          <p:nvSpPr>
            <p:cNvPr id="34"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b="1" dirty="0">
                  <a:solidFill>
                    <a:schemeClr val="tx1">
                      <a:lumMod val="75000"/>
                      <a:lumOff val="25000"/>
                    </a:schemeClr>
                  </a:solidFill>
                  <a:cs typeface="Arial" pitchFamily="34" charset="0"/>
                </a:rPr>
                <a:t>Conclusion</a:t>
              </a:r>
            </a:p>
          </p:txBody>
        </p:sp>
        <p:sp>
          <p:nvSpPr>
            <p:cNvPr id="35"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dirty="0">
                  <a:solidFill>
                    <a:schemeClr val="tx1">
                      <a:lumMod val="75000"/>
                      <a:lumOff val="25000"/>
                    </a:schemeClr>
                  </a:solidFill>
                  <a:cs typeface="Arial" pitchFamily="34" charset="0"/>
                </a:rPr>
                <a:t>    Ameliorations futures</a:t>
              </a:r>
              <a:endParaRPr lang="ko-KR" altLang="en-US" sz="1403"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1095055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INTRODUCTION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9" y="3300776"/>
            <a:ext cx="959709" cy="959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1234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4</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pic>
        <p:nvPicPr>
          <p:cNvPr id="236" name="Shape 236"/>
          <p:cNvPicPr preferRelativeResize="0"/>
          <p:nvPr/>
        </p:nvPicPr>
        <p:blipFill>
          <a:blip r:embed="rId4">
            <a:alphaModFix/>
          </a:blip>
          <a:stretch>
            <a:fillRect/>
          </a:stretch>
        </p:blipFill>
        <p:spPr>
          <a:xfrm>
            <a:off x="2700185" y="2239863"/>
            <a:ext cx="4536188" cy="3081536"/>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CONTEXTE</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6"/>
                                        </p:tgtEl>
                                        <p:attrNameLst>
                                          <p:attrName>style.visibility</p:attrName>
                                        </p:attrNameLst>
                                      </p:cBhvr>
                                      <p:to>
                                        <p:strVal val="visible"/>
                                      </p:to>
                                    </p:set>
                                    <p:animEffect transition="in" filter="fade">
                                      <p:cBhvr>
                                        <p:cTn id="7" dur="26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5</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88BAA7D9-8213-4FEF-9C23-3804DD6B81D1}"/>
              </a:ext>
            </a:extLst>
          </p:cNvPr>
          <p:cNvPicPr>
            <a:picLocks noChangeAspect="1"/>
          </p:cNvPicPr>
          <p:nvPr/>
        </p:nvPicPr>
        <p:blipFill>
          <a:blip r:embed="rId4"/>
          <a:stretch>
            <a:fillRect/>
          </a:stretch>
        </p:blipFill>
        <p:spPr>
          <a:xfrm>
            <a:off x="1069809" y="2255306"/>
            <a:ext cx="6257324" cy="3810488"/>
          </a:xfrm>
          <a:prstGeom prst="rect">
            <a:avLst/>
          </a:prstGeom>
        </p:spPr>
      </p:pic>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542893" cy="369332"/>
          </a:xfrm>
          <a:prstGeom prst="rect">
            <a:avLst/>
          </a:prstGeom>
          <a:noFill/>
        </p:spPr>
        <p:txBody>
          <a:bodyPr wrap="none" rtlCol="0">
            <a:spAutoFit/>
          </a:bodyPr>
          <a:lstStyle/>
          <a:p>
            <a:pPr marL="285750" indent="-285750">
              <a:buFont typeface="Arial" panose="020B0604020202020204" pitchFamily="34" charset="0"/>
              <a:buChar char="•"/>
            </a:pPr>
            <a:r>
              <a:rPr lang="fr-FR" u="sng" dirty="0">
                <a:solidFill>
                  <a:srgbClr val="0563C1"/>
                </a:solidFill>
                <a:latin typeface="Calibri" panose="020F0502020204030204" pitchFamily="34" charset="0"/>
                <a:ea typeface="Calibri" panose="020F0502020204030204" pitchFamily="34" charset="0"/>
                <a:cs typeface="Calibri" panose="020F0502020204030204" pitchFamily="34" charset="0"/>
                <a:hlinkClick r:id="rId5"/>
              </a:rPr>
              <a:t>http://www.traffic-simulation.de</a:t>
            </a:r>
            <a:endParaRPr lang="fr-FR" dirty="0"/>
          </a:p>
        </p:txBody>
      </p:sp>
      <p:sp>
        <p:nvSpPr>
          <p:cNvPr id="7" name="TextBox 6">
            <a:extLst>
              <a:ext uri="{FF2B5EF4-FFF2-40B4-BE49-F238E27FC236}">
                <a16:creationId xmlns:a16="http://schemas.microsoft.com/office/drawing/2014/main" id="{DF231997-C0D5-4C56-9549-7643E9D343B1}"/>
              </a:ext>
            </a:extLst>
          </p:cNvPr>
          <p:cNvSpPr txBox="1"/>
          <p:nvPr/>
        </p:nvSpPr>
        <p:spPr>
          <a:xfrm>
            <a:off x="7327133" y="2799004"/>
            <a:ext cx="2879547" cy="2308324"/>
          </a:xfrm>
          <a:prstGeom prst="rect">
            <a:avLst/>
          </a:prstGeom>
          <a:noFill/>
        </p:spPr>
        <p:txBody>
          <a:bodyPr wrap="square" rtlCol="0">
            <a:spAutoFit/>
          </a:bodyPr>
          <a:lstStyle/>
          <a:p>
            <a:pPr marL="285750" indent="-285750">
              <a:buFont typeface="Arial" panose="020B0604020202020204" pitchFamily="34" charset="0"/>
              <a:buChar char="•"/>
            </a:pPr>
            <a:r>
              <a:rPr lang="fr-FR" dirty="0"/>
              <a:t>Carrefour à sens giratoire</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Gestion de priorité</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Gestion de vitesse et accélération</a:t>
            </a:r>
          </a:p>
          <a:p>
            <a:pPr marL="285750" indent="-285750">
              <a:buFont typeface="Arial" panose="020B0604020202020204" pitchFamily="34" charset="0"/>
              <a:buChar char="•"/>
            </a:pPr>
            <a:endParaRPr lang="fr-FR" dirty="0"/>
          </a:p>
        </p:txBody>
      </p:sp>
    </p:spTree>
    <p:extLst>
      <p:ext uri="{BB962C8B-B14F-4D97-AF65-F5344CB8AC3E}">
        <p14:creationId xmlns:p14="http://schemas.microsoft.com/office/powerpoint/2010/main" val="3976774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6</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2442207"/>
          </a:xfrm>
          <a:prstGeom prst="rect">
            <a:avLst/>
          </a:prstGeom>
        </p:spPr>
        <p:txBody>
          <a:bodyPr wrap="square">
            <a:spAutoFit/>
          </a:bodyPr>
          <a:lstStyle/>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visualisation claire des modèles d’infrastructures routières</a:t>
            </a:r>
          </a:p>
          <a:p>
            <a:pPr lvl="0" algn="just">
              <a:lnSpc>
                <a:spcPct val="107000"/>
              </a:lnSpc>
              <a:spcAft>
                <a:spcPts val="0"/>
              </a:spcAft>
            </a:pPr>
            <a:r>
              <a:rPr lang="fr-FR" dirty="0">
                <a:solidFill>
                  <a:srgbClr val="000000"/>
                </a:solidFill>
                <a:latin typeface="+mj-lt"/>
                <a:ea typeface="Calibri" panose="020F0502020204030204" pitchFamily="34" charset="0"/>
                <a:cs typeface="Calibri" panose="020F0502020204030204" pitchFamily="34" charset="0"/>
              </a:rPr>
              <a:t> </a:t>
            </a:r>
          </a:p>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Gestion de congestion</a:t>
            </a:r>
          </a:p>
          <a:p>
            <a:pPr marL="342900" lvl="0" indent="-342900" algn="just">
              <a:lnSpc>
                <a:spcPct val="107000"/>
              </a:lnSpc>
              <a:spcAft>
                <a:spcPts val="0"/>
              </a:spcAft>
              <a:buFont typeface="Symbol" panose="05050102010706020507" pitchFamily="18" charset="2"/>
              <a:buChar char=""/>
            </a:pPr>
            <a:endParaRPr lang="fr-FR" dirty="0">
              <a:solidFill>
                <a:srgbClr val="000000"/>
              </a:solidFill>
              <a:latin typeface="+mj-lt"/>
              <a:ea typeface="Calibri" panose="020F0502020204030204" pitchFamily="34" charset="0"/>
              <a:cs typeface="Calibri" panose="020F0502020204030204" pitchFamily="34" charset="0"/>
            </a:endParaRPr>
          </a:p>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Gestion flux du trafic et les goulets d’étranglement.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1262397" cy="369332"/>
          </a:xfrm>
          <a:prstGeom prst="rect">
            <a:avLst/>
          </a:prstGeom>
          <a:noFill/>
        </p:spPr>
        <p:txBody>
          <a:bodyPr wrap="none" rtlCol="0">
            <a:spAutoFit/>
          </a:bodyPr>
          <a:lstStyle/>
          <a:p>
            <a:pPr marL="285750" indent="-285750">
              <a:buFont typeface="Arial" panose="020B0604020202020204" pitchFamily="34" charset="0"/>
              <a:buChar char="•"/>
            </a:pPr>
            <a:r>
              <a:rPr lang="fr-FR" u="sng" dirty="0" err="1">
                <a:solidFill>
                  <a:srgbClr val="0563C1"/>
                </a:solidFill>
                <a:latin typeface="Calibri" panose="020F0502020204030204" pitchFamily="34" charset="0"/>
                <a:cs typeface="Calibri" panose="020F0502020204030204" pitchFamily="34" charset="0"/>
              </a:rPr>
              <a:t>Anylogic</a:t>
            </a:r>
            <a:endParaRPr lang="fr-FR" dirty="0"/>
          </a:p>
        </p:txBody>
      </p:sp>
      <p:pic>
        <p:nvPicPr>
          <p:cNvPr id="5" name="Picture 4">
            <a:extLst>
              <a:ext uri="{FF2B5EF4-FFF2-40B4-BE49-F238E27FC236}">
                <a16:creationId xmlns:a16="http://schemas.microsoft.com/office/drawing/2014/main" id="{6090CF3E-BD3B-4A83-AAB5-E5ABB40B14D6}"/>
              </a:ext>
            </a:extLst>
          </p:cNvPr>
          <p:cNvPicPr>
            <a:picLocks noChangeAspect="1"/>
          </p:cNvPicPr>
          <p:nvPr/>
        </p:nvPicPr>
        <p:blipFill>
          <a:blip r:embed="rId4"/>
          <a:stretch>
            <a:fillRect/>
          </a:stretch>
        </p:blipFill>
        <p:spPr>
          <a:xfrm>
            <a:off x="843142" y="2470518"/>
            <a:ext cx="5318210" cy="2920618"/>
          </a:xfrm>
          <a:prstGeom prst="rect">
            <a:avLst/>
          </a:prstGeom>
        </p:spPr>
      </p:pic>
    </p:spTree>
    <p:extLst>
      <p:ext uri="{BB962C8B-B14F-4D97-AF65-F5344CB8AC3E}">
        <p14:creationId xmlns:p14="http://schemas.microsoft.com/office/powerpoint/2010/main" val="2309616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7</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1849481"/>
          </a:xfrm>
          <a:prstGeom prst="rect">
            <a:avLst/>
          </a:prstGeom>
        </p:spPr>
        <p:txBody>
          <a:bodyPr wrap="square">
            <a:spAutoFit/>
          </a:bodyPr>
          <a:lstStyle/>
          <a:p>
            <a:pPr marL="285750" lvl="0" indent="-285750">
              <a:lnSpc>
                <a:spcPct val="107000"/>
              </a:lnSpc>
              <a:spcAft>
                <a:spcPts val="0"/>
              </a:spcAft>
              <a:buFont typeface="Arial" panose="020B0604020202020204" pitchFamily="34" charset="0"/>
              <a:buChar char="•"/>
            </a:pPr>
            <a:r>
              <a:rPr lang="fr-FR" dirty="0"/>
              <a:t>l'évaluation des de l'infrastructure sur la route</a:t>
            </a:r>
          </a:p>
          <a:p>
            <a:pPr marL="285750" lvl="0" indent="-285750">
              <a:lnSpc>
                <a:spcPct val="107000"/>
              </a:lnSpc>
              <a:spcAft>
                <a:spcPts val="0"/>
              </a:spcAft>
              <a:buFont typeface="Arial" panose="020B0604020202020204" pitchFamily="34" charset="0"/>
              <a:buChar char="•"/>
            </a:pPr>
            <a:endParaRPr lang="fr-FR" dirty="0"/>
          </a:p>
          <a:p>
            <a:pPr marL="285750" lvl="0" indent="-285750" algn="just">
              <a:lnSpc>
                <a:spcPct val="107000"/>
              </a:lnSpc>
              <a:spcAft>
                <a:spcPts val="0"/>
              </a:spcAft>
              <a:buFont typeface="Arial" panose="020B0604020202020204" pitchFamily="34" charset="0"/>
              <a:buChar char="•"/>
            </a:pPr>
            <a:r>
              <a:rPr lang="fr-FR" dirty="0"/>
              <a:t>le contrôle des feux de signalisation peuvent être testés</a:t>
            </a:r>
            <a:r>
              <a:rPr lang="fr-FR" dirty="0">
                <a:solidFill>
                  <a:srgbClr val="000000"/>
                </a:solidFill>
                <a:latin typeface="+mj-lt"/>
                <a:ea typeface="Calibri" panose="020F0502020204030204" pitchFamily="34" charset="0"/>
                <a:cs typeface="Calibri" panose="020F0502020204030204" pitchFamily="34" charset="0"/>
              </a:rPr>
              <a:t>.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1051891" cy="369332"/>
          </a:xfrm>
          <a:prstGeom prst="rect">
            <a:avLst/>
          </a:prstGeom>
          <a:noFill/>
        </p:spPr>
        <p:txBody>
          <a:bodyPr wrap="none" rtlCol="0">
            <a:spAutoFit/>
          </a:bodyPr>
          <a:lstStyle/>
          <a:p>
            <a:pPr marL="285750" indent="-285750">
              <a:buFont typeface="Arial" panose="020B0604020202020204" pitchFamily="34" charset="0"/>
              <a:buChar char="•"/>
            </a:pPr>
            <a:r>
              <a:rPr lang="fr-FR" dirty="0"/>
              <a:t>SUMO</a:t>
            </a:r>
          </a:p>
        </p:txBody>
      </p:sp>
      <p:pic>
        <p:nvPicPr>
          <p:cNvPr id="5" name="Picture 4">
            <a:extLst>
              <a:ext uri="{FF2B5EF4-FFF2-40B4-BE49-F238E27FC236}">
                <a16:creationId xmlns:a16="http://schemas.microsoft.com/office/drawing/2014/main" id="{6090CF3E-BD3B-4A83-AAB5-E5ABB40B14D6}"/>
              </a:ext>
            </a:extLst>
          </p:cNvPr>
          <p:cNvPicPr>
            <a:picLocks noChangeAspect="1"/>
          </p:cNvPicPr>
          <p:nvPr/>
        </p:nvPicPr>
        <p:blipFill>
          <a:blip r:embed="rId4"/>
          <a:stretch>
            <a:fillRect/>
          </a:stretch>
        </p:blipFill>
        <p:spPr>
          <a:xfrm>
            <a:off x="843142" y="2470518"/>
            <a:ext cx="5318210" cy="2920618"/>
          </a:xfrm>
          <a:prstGeom prst="rect">
            <a:avLst/>
          </a:prstGeom>
        </p:spPr>
      </p:pic>
    </p:spTree>
    <p:extLst>
      <p:ext uri="{BB962C8B-B14F-4D97-AF65-F5344CB8AC3E}">
        <p14:creationId xmlns:p14="http://schemas.microsoft.com/office/powerpoint/2010/main" val="3165864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8</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2442207"/>
          </a:xfrm>
          <a:prstGeom prst="rect">
            <a:avLst/>
          </a:prstGeom>
        </p:spPr>
        <p:txBody>
          <a:bodyPr wrap="square">
            <a:spAutoFit/>
          </a:bodyPr>
          <a:lstStyle/>
          <a:p>
            <a:pPr marL="285750" lvl="0" indent="-285750">
              <a:lnSpc>
                <a:spcPct val="107000"/>
              </a:lnSpc>
              <a:spcAft>
                <a:spcPts val="0"/>
              </a:spcAft>
              <a:buFont typeface="Arial" panose="020B0604020202020204" pitchFamily="34" charset="0"/>
              <a:buChar char="•"/>
            </a:pPr>
            <a:r>
              <a:rPr lang="fr-FR" dirty="0"/>
              <a:t>Fichier de données</a:t>
            </a:r>
          </a:p>
          <a:p>
            <a:pPr marL="285750" lvl="0" indent="-285750">
              <a:lnSpc>
                <a:spcPct val="107000"/>
              </a:lnSpc>
              <a:spcAft>
                <a:spcPts val="0"/>
              </a:spcAft>
              <a:buFont typeface="Arial" panose="020B0604020202020204" pitchFamily="34" charset="0"/>
              <a:buChar char="•"/>
            </a:pPr>
            <a:endParaRPr lang="fr-FR" dirty="0"/>
          </a:p>
          <a:p>
            <a:pPr marL="285750" lvl="0" indent="-285750">
              <a:lnSpc>
                <a:spcPct val="107000"/>
              </a:lnSpc>
              <a:spcAft>
                <a:spcPts val="0"/>
              </a:spcAft>
              <a:buFont typeface="Arial" panose="020B0604020202020204" pitchFamily="34" charset="0"/>
              <a:buChar char="•"/>
            </a:pPr>
            <a:r>
              <a:rPr lang="fr-FR" dirty="0"/>
              <a:t>Gestion du zonage</a:t>
            </a:r>
          </a:p>
          <a:p>
            <a:pPr lvl="0">
              <a:lnSpc>
                <a:spcPct val="107000"/>
              </a:lnSpc>
              <a:spcAft>
                <a:spcPts val="0"/>
              </a:spcAft>
            </a:pPr>
            <a:endParaRPr lang="fr-FR" dirty="0"/>
          </a:p>
          <a:p>
            <a:pPr marL="285750" lvl="0" indent="-285750" algn="just">
              <a:lnSpc>
                <a:spcPct val="107000"/>
              </a:lnSpc>
              <a:spcAft>
                <a:spcPts val="0"/>
              </a:spcAft>
              <a:buFont typeface="Arial" panose="020B0604020202020204" pitchFamily="34" charset="0"/>
              <a:buChar char="•"/>
            </a:pPr>
            <a:r>
              <a:rPr lang="fr-FR" dirty="0">
                <a:solidFill>
                  <a:srgbClr val="000000"/>
                </a:solidFill>
                <a:latin typeface="+mj-lt"/>
                <a:ea typeface="Calibri" panose="020F0502020204030204" pitchFamily="34" charset="0"/>
                <a:cs typeface="Calibri" panose="020F0502020204030204" pitchFamily="34" charset="0"/>
              </a:rPr>
              <a:t>Gestion des collisions </a:t>
            </a:r>
          </a:p>
          <a:p>
            <a:pPr marL="285750" lvl="0" indent="-285750" algn="just">
              <a:lnSpc>
                <a:spcPct val="107000"/>
              </a:lnSpc>
              <a:spcAft>
                <a:spcPts val="0"/>
              </a:spcAft>
              <a:buFont typeface="Arial" panose="020B0604020202020204" pitchFamily="34" charset="0"/>
              <a:buChar char="•"/>
            </a:pPr>
            <a:endParaRPr lang="fr-FR" dirty="0">
              <a:solidFill>
                <a:srgbClr val="000000"/>
              </a:solidFill>
              <a:latin typeface="+mj-lt"/>
              <a:ea typeface="Calibri" panose="020F0502020204030204" pitchFamily="34" charset="0"/>
              <a:cs typeface="Calibri" panose="020F0502020204030204" pitchFamily="34" charset="0"/>
            </a:endParaRPr>
          </a:p>
          <a:p>
            <a:pPr marL="285750" lvl="0" indent="-285750" algn="just">
              <a:lnSpc>
                <a:spcPct val="107000"/>
              </a:lnSpc>
              <a:spcAft>
                <a:spcPts val="0"/>
              </a:spcAft>
              <a:buFont typeface="Arial" panose="020B0604020202020204" pitchFamily="34" charset="0"/>
              <a:buChar char="•"/>
            </a:pPr>
            <a:r>
              <a:rPr lang="fr-FR" dirty="0">
                <a:solidFill>
                  <a:srgbClr val="000000"/>
                </a:solidFill>
                <a:latin typeface="+mj-lt"/>
                <a:ea typeface="Calibri" panose="020F0502020204030204" pitchFamily="34" charset="0"/>
                <a:cs typeface="Calibri" panose="020F0502020204030204" pitchFamily="34" charset="0"/>
              </a:rPr>
              <a:t>Gestion des vitesses et accélération.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2007665" cy="369332"/>
          </a:xfrm>
          <a:prstGeom prst="rect">
            <a:avLst/>
          </a:prstGeom>
          <a:noFill/>
        </p:spPr>
        <p:txBody>
          <a:bodyPr wrap="none" rtlCol="0">
            <a:spAutoFit/>
          </a:bodyPr>
          <a:lstStyle/>
          <a:p>
            <a:pPr marL="285750" indent="-285750">
              <a:buFont typeface="Arial" panose="020B0604020202020204" pitchFamily="34" charset="0"/>
              <a:buChar char="•"/>
            </a:pPr>
            <a:r>
              <a:rPr lang="fr-FR" dirty="0"/>
              <a:t>Projet existant</a:t>
            </a:r>
          </a:p>
        </p:txBody>
      </p:sp>
      <p:pic>
        <p:nvPicPr>
          <p:cNvPr id="9" name="Picture 8">
            <a:extLst>
              <a:ext uri="{FF2B5EF4-FFF2-40B4-BE49-F238E27FC236}">
                <a16:creationId xmlns:a16="http://schemas.microsoft.com/office/drawing/2014/main" id="{72556013-7B9D-42F7-9EE7-A6907E7C7F09}"/>
              </a:ext>
            </a:extLst>
          </p:cNvPr>
          <p:cNvPicPr/>
          <p:nvPr/>
        </p:nvPicPr>
        <p:blipFill>
          <a:blip r:embed="rId4"/>
          <a:stretch>
            <a:fillRect/>
          </a:stretch>
        </p:blipFill>
        <p:spPr>
          <a:xfrm>
            <a:off x="736394" y="2177128"/>
            <a:ext cx="5760720" cy="3966845"/>
          </a:xfrm>
          <a:prstGeom prst="rect">
            <a:avLst/>
          </a:prstGeom>
        </p:spPr>
      </p:pic>
    </p:spTree>
    <p:extLst>
      <p:ext uri="{BB962C8B-B14F-4D97-AF65-F5344CB8AC3E}">
        <p14:creationId xmlns:p14="http://schemas.microsoft.com/office/powerpoint/2010/main" val="1474203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REALISATION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61381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Thèm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1000</TotalTime>
  <Words>1272</Words>
  <Application>Microsoft Office PowerPoint</Application>
  <PresentationFormat>Personnalisé</PresentationFormat>
  <Paragraphs>124</Paragraphs>
  <Slides>19</Slides>
  <Notes>12</Notes>
  <HiddenSlides>0</HiddenSlides>
  <MMClips>0</MMClips>
  <ScaleCrop>false</ScaleCrop>
  <HeadingPairs>
    <vt:vector size="4" baseType="variant">
      <vt:variant>
        <vt:lpstr>Thème</vt:lpstr>
      </vt:variant>
      <vt:variant>
        <vt:i4>1</vt:i4>
      </vt:variant>
      <vt:variant>
        <vt:lpstr>Titres des diapositives</vt:lpstr>
      </vt:variant>
      <vt:variant>
        <vt:i4>19</vt:i4>
      </vt:variant>
    </vt:vector>
  </HeadingPairs>
  <TitlesOfParts>
    <vt:vector size="20" baseType="lpstr">
      <vt:lpstr>Facet</vt:lpstr>
      <vt:lpstr>Présentation PowerPoint</vt:lpstr>
      <vt:lpstr>Présentation PowerPoint</vt:lpstr>
      <vt:lpstr>Présentation PowerPoint</vt:lpstr>
      <vt:lpstr>CONTEXTE</vt:lpstr>
      <vt:lpstr>ETUDE DE L’EXISTANT</vt:lpstr>
      <vt:lpstr>ETUDE DE L’EXISTANT</vt:lpstr>
      <vt:lpstr>ETUDE DE L’EXISTANT</vt:lpstr>
      <vt:lpstr>ETUDE DE L’EXISTANT</vt:lpstr>
      <vt:lpstr>Présentation PowerPoint</vt:lpstr>
      <vt:lpstr>REALISATION</vt:lpstr>
      <vt:lpstr>REALISATION</vt:lpstr>
      <vt:lpstr>REALISATION</vt:lpstr>
      <vt:lpstr>REALISATION</vt:lpstr>
      <vt:lpstr>REALISATION</vt:lpstr>
      <vt:lpstr>REALISATION</vt:lpstr>
      <vt:lpstr>Présentation PowerPoint</vt:lpstr>
      <vt:lpstr>Présentation PowerPoint</vt:lpstr>
      <vt:lpstr>CONCLUSION</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patrick tchepga</cp:lastModifiedBy>
  <cp:revision>145</cp:revision>
  <dcterms:modified xsi:type="dcterms:W3CDTF">2019-01-18T12:21:30Z</dcterms:modified>
</cp:coreProperties>
</file>